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12"/>
  </p:notesMasterIdLst>
  <p:sldIdLst>
    <p:sldId id="256" r:id="rId2"/>
    <p:sldId id="259" r:id="rId3"/>
    <p:sldId id="284" r:id="rId4"/>
    <p:sldId id="281" r:id="rId5"/>
    <p:sldId id="266" r:id="rId6"/>
    <p:sldId id="277" r:id="rId7"/>
    <p:sldId id="279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061AF81-A269-487E-A011-D57F7617F40B}">
          <p14:sldIdLst>
            <p14:sldId id="256"/>
            <p14:sldId id="259"/>
          </p14:sldIdLst>
        </p14:section>
        <p14:section name="Accompagner la Réussite de Tous les Élèves" id="{B58313EE-F18D-4724-9355-99B9EDC27D39}">
          <p14:sldIdLst>
            <p14:sldId id="284"/>
          </p14:sldIdLst>
        </p14:section>
        <p14:section name="LYCÉE UN LIEU DE VIE" id="{9FEF35C7-F374-490A-89F0-70ABEB824578}">
          <p14:sldIdLst>
            <p14:sldId id="281"/>
          </p14:sldIdLst>
        </p14:section>
        <p14:section name="Les Domaines d'Action" id="{21572658-71FC-4F37-98AE-A0F475CFEA3B}">
          <p14:sldIdLst>
            <p14:sldId id="266"/>
            <p14:sldId id="277"/>
            <p14:sldId id="279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99FF66"/>
    <a:srgbClr val="FFCCFF"/>
    <a:srgbClr val="99FFCC"/>
    <a:srgbClr val="CCECFF"/>
    <a:srgbClr val="FFFF99"/>
    <a:srgbClr val="CCFFFF"/>
    <a:srgbClr val="00FFFF"/>
    <a:srgbClr val="FF3F3F"/>
    <a:srgbClr val="D2A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1" autoAdjust="0"/>
    <p:restoredTop sz="94659" autoAdjust="0"/>
  </p:normalViewPr>
  <p:slideViewPr>
    <p:cSldViewPr>
      <p:cViewPr varScale="1">
        <p:scale>
          <a:sx n="80" d="100"/>
          <a:sy n="80" d="100"/>
        </p:scale>
        <p:origin x="1326" y="96"/>
      </p:cViewPr>
      <p:guideLst>
        <p:guide orient="horz" pos="2251"/>
        <p:guide pos="2880"/>
      </p:guideLst>
    </p:cSldViewPr>
  </p:slideViewPr>
  <p:outlineViewPr>
    <p:cViewPr>
      <p:scale>
        <a:sx n="33" d="100"/>
        <a:sy n="33" d="100"/>
      </p:scale>
      <p:origin x="0" y="4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73682803538448E-2"/>
          <c:y val="4.4777713598923179E-2"/>
          <c:w val="0.55193387284922713"/>
          <c:h val="0.94205237063668767"/>
        </c:manualLayout>
      </c:layout>
      <c:pieChart>
        <c:varyColors val="1"/>
        <c:ser>
          <c:idx val="0"/>
          <c:order val="0"/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8C3B-48C5-A5A4-AED82B64D5DB}"/>
              </c:ext>
            </c:extLst>
          </c:dPt>
          <c:cat>
            <c:strRef>
              <c:f>Feuil1!$A$1:$B$1</c:f>
              <c:strCache>
                <c:ptCount val="2"/>
                <c:pt idx="0">
                  <c:v>Effectif Élèves Filière Enseignement Général &amp; Technologique</c:v>
                </c:pt>
                <c:pt idx="1">
                  <c:v>Effectif Élèves Filière Enseignement Professionnel</c:v>
                </c:pt>
              </c:strCache>
            </c:strRef>
          </c:cat>
          <c:val>
            <c:numRef>
              <c:f>Feuil1!$A$2:$B$2</c:f>
              <c:numCache>
                <c:formatCode>General</c:formatCode>
                <c:ptCount val="2"/>
                <c:pt idx="0">
                  <c:v>713</c:v>
                </c:pt>
                <c:pt idx="1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3B-48C5-A5A4-AED82B64D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0"/>
          <c:w val="0.96604938271604934"/>
          <c:h val="0.9483394669261703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5432098765431957E-3"/>
                  <c:y val="-5.9256572438370424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70C0"/>
                      </a:solidFill>
                    </a:defRPr>
                  </a:pPr>
                  <a:endParaRPr lang="fr-FR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14-4445-BBA3-C626821912B2}"/>
                </c:ext>
              </c:extLst>
            </c:dLbl>
            <c:dLbl>
              <c:idx val="1"/>
              <c:layout>
                <c:manualLayout>
                  <c:x val="-3.0864197530864196E-3"/>
                  <c:y val="-7.2138436011929125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70C0"/>
                      </a:solidFill>
                    </a:defRPr>
                  </a:pPr>
                  <a:endParaRPr lang="fr-FR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14-4445-BBA3-C626821912B2}"/>
                </c:ext>
              </c:extLst>
            </c:dLbl>
            <c:dLbl>
              <c:idx val="2"/>
              <c:layout>
                <c:manualLayout>
                  <c:x val="-4.6296296296296294E-3"/>
                  <c:y val="-5.6680199723658668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70C0"/>
                      </a:solidFill>
                    </a:defRPr>
                  </a:pPr>
                  <a:endParaRPr lang="fr-FR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14-4445-BBA3-C626821912B2}"/>
                </c:ext>
              </c:extLst>
            </c:dLbl>
            <c:dLbl>
              <c:idx val="3"/>
              <c:layout>
                <c:manualLayout>
                  <c:x val="-4.6296296296296294E-3"/>
                  <c:y val="-5.9256572438370424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70C0"/>
                      </a:solidFill>
                    </a:defRPr>
                  </a:pPr>
                  <a:endParaRPr lang="fr-FR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14-4445-BBA3-C626821912B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Feuil1!$C$2:$F$2</c:f>
              <c:strCache>
                <c:ptCount val="4"/>
                <c:pt idx="0">
                  <c:v>Favorable</c:v>
                </c:pt>
                <c:pt idx="1">
                  <c:v>Moyenne</c:v>
                </c:pt>
                <c:pt idx="2">
                  <c:v>Défavorable</c:v>
                </c:pt>
                <c:pt idx="3">
                  <c:v>Non Précisée</c:v>
                </c:pt>
              </c:strCache>
            </c:strRef>
          </c:cat>
          <c:val>
            <c:numRef>
              <c:f>Feuil1!$C$3:$F$3</c:f>
              <c:numCache>
                <c:formatCode>0%</c:formatCode>
                <c:ptCount val="4"/>
                <c:pt idx="0">
                  <c:v>0.06</c:v>
                </c:pt>
                <c:pt idx="1">
                  <c:v>0.12</c:v>
                </c:pt>
                <c:pt idx="2">
                  <c:v>0.72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14-4445-BBA3-C626821912B2}"/>
            </c:ext>
          </c:extLst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1.5432098765432098E-3"/>
                  <c:y val="-5.15274542942351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14-4445-BBA3-C626821912B2}"/>
                </c:ext>
              </c:extLst>
            </c:dLbl>
            <c:dLbl>
              <c:idx val="1"/>
              <c:layout>
                <c:manualLayout>
                  <c:x val="9.259259259259316E-3"/>
                  <c:y val="-4.122196343538802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14-4445-BBA3-C626821912B2}"/>
                </c:ext>
              </c:extLst>
            </c:dLbl>
            <c:dLbl>
              <c:idx val="2"/>
              <c:layout>
                <c:manualLayout>
                  <c:x val="7.716049382716049E-2"/>
                  <c:y val="1.143559806486148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14-4445-BBA3-C626821912B2}"/>
                </c:ext>
              </c:extLst>
            </c:dLbl>
            <c:dLbl>
              <c:idx val="3"/>
              <c:layout>
                <c:manualLayout>
                  <c:x val="1.5432098765432098E-2"/>
                  <c:y val="-3.349284529125284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14-4445-BBA3-C626821912B2}"/>
                </c:ext>
              </c:extLst>
            </c:dLbl>
            <c:spPr>
              <a:solidFill>
                <a:srgbClr val="FF3F3F"/>
              </a:solidFill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Feuil1!$C$2:$F$2</c:f>
              <c:strCache>
                <c:ptCount val="4"/>
                <c:pt idx="0">
                  <c:v>Favorable</c:v>
                </c:pt>
                <c:pt idx="1">
                  <c:v>Moyenne</c:v>
                </c:pt>
                <c:pt idx="2">
                  <c:v>Défavorable</c:v>
                </c:pt>
                <c:pt idx="3">
                  <c:v>Non Précisée</c:v>
                </c:pt>
              </c:strCache>
            </c:strRef>
          </c:cat>
          <c:val>
            <c:numRef>
              <c:f>Feuil1!$C$4:$F$4</c:f>
              <c:numCache>
                <c:formatCode>General</c:formatCode>
                <c:ptCount val="4"/>
                <c:pt idx="0">
                  <c:v>66</c:v>
                </c:pt>
                <c:pt idx="1">
                  <c:v>130</c:v>
                </c:pt>
                <c:pt idx="2">
                  <c:v>782</c:v>
                </c:pt>
                <c:pt idx="3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B14-4445-BBA3-C626821912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96268800"/>
        <c:axId val="196270336"/>
        <c:axId val="0"/>
      </c:bar3DChart>
      <c:catAx>
        <c:axId val="196268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6270336"/>
        <c:crosses val="autoZero"/>
        <c:auto val="1"/>
        <c:lblAlgn val="ctr"/>
        <c:lblOffset val="100"/>
        <c:noMultiLvlLbl val="0"/>
      </c:catAx>
      <c:valAx>
        <c:axId val="196270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62688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885755-2515-4D52-B04C-F2CBC5C90A5C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EF26CBD2-AA9C-4F95-AA9B-8712B5807618}">
      <dgm:prSet phldrT="[Texte]"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Le temps scolaire, l’organisation du temps périscolaire</a:t>
          </a:r>
        </a:p>
      </dgm:t>
    </dgm:pt>
    <dgm:pt modelId="{2F648732-506A-469E-9BD8-B73FCBB52729}" type="parTrans" cxnId="{A47F31D4-264E-46BF-B5C1-21F22BD0E2CA}">
      <dgm:prSet/>
      <dgm:spPr/>
      <dgm:t>
        <a:bodyPr/>
        <a:lstStyle/>
        <a:p>
          <a:endParaRPr lang="fr-FR"/>
        </a:p>
      </dgm:t>
    </dgm:pt>
    <dgm:pt modelId="{F849AE0D-1D02-4364-A47E-E80A6FF0699A}" type="sibTrans" cxnId="{A47F31D4-264E-46BF-B5C1-21F22BD0E2CA}">
      <dgm:prSet/>
      <dgm:spPr/>
      <dgm:t>
        <a:bodyPr/>
        <a:lstStyle/>
        <a:p>
          <a:endParaRPr lang="fr-FR"/>
        </a:p>
      </dgm:t>
    </dgm:pt>
    <dgm:pt modelId="{D73882B7-5F43-4B2B-9A6D-91CD85F897B3}">
      <dgm:prSet phldrT="[Texte]"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Le service de restauration/ l’internat</a:t>
          </a:r>
        </a:p>
      </dgm:t>
    </dgm:pt>
    <dgm:pt modelId="{9E5274A0-A5C5-483E-BAA3-B815263BA2DD}" type="parTrans" cxnId="{38E610C6-9122-42E0-9EF9-96A9E9F93C5D}">
      <dgm:prSet/>
      <dgm:spPr/>
      <dgm:t>
        <a:bodyPr/>
        <a:lstStyle/>
        <a:p>
          <a:endParaRPr lang="fr-FR"/>
        </a:p>
      </dgm:t>
    </dgm:pt>
    <dgm:pt modelId="{01F1CACD-AC1A-4164-9C54-1F65F4A03505}" type="sibTrans" cxnId="{38E610C6-9122-42E0-9EF9-96A9E9F93C5D}">
      <dgm:prSet/>
      <dgm:spPr/>
      <dgm:t>
        <a:bodyPr/>
        <a:lstStyle/>
        <a:p>
          <a:endParaRPr lang="fr-FR"/>
        </a:p>
      </dgm:t>
    </dgm:pt>
    <dgm:pt modelId="{35910486-5314-472F-A2A1-D41F2A676035}">
      <dgm:prSet phldrT="[Texte]"/>
      <dgm:spPr/>
      <dgm:t>
        <a:bodyPr/>
        <a:lstStyle/>
        <a:p>
          <a:r>
            <a:rPr lang="fr-FR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Mais aussi…..</a:t>
          </a:r>
        </a:p>
      </dgm:t>
    </dgm:pt>
    <dgm:pt modelId="{C72625E0-D3E1-49C0-8FFB-F3B08B435696}" type="parTrans" cxnId="{FF39C2FA-7B23-4192-95B5-AFE1DED947F7}">
      <dgm:prSet/>
      <dgm:spPr/>
      <dgm:t>
        <a:bodyPr/>
        <a:lstStyle/>
        <a:p>
          <a:endParaRPr lang="fr-FR"/>
        </a:p>
      </dgm:t>
    </dgm:pt>
    <dgm:pt modelId="{C365F5B3-78BF-4424-AFB5-8BB7D51510A4}" type="sibTrans" cxnId="{FF39C2FA-7B23-4192-95B5-AFE1DED947F7}">
      <dgm:prSet/>
      <dgm:spPr/>
      <dgm:t>
        <a:bodyPr/>
        <a:lstStyle/>
        <a:p>
          <a:endParaRPr lang="fr-FR"/>
        </a:p>
      </dgm:t>
    </dgm:pt>
    <dgm:pt modelId="{7A8D3D6C-610B-4A41-9599-F3EE0CC518BC}">
      <dgm:prSet phldrT="[Texte]"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Les questions de santé, hygiène et sécurité</a:t>
          </a:r>
        </a:p>
      </dgm:t>
    </dgm:pt>
    <dgm:pt modelId="{68321395-BE72-4445-84D3-635266F41528}" type="parTrans" cxnId="{3C3DE450-6751-4E28-90E9-CDA198B017F4}">
      <dgm:prSet/>
      <dgm:spPr/>
      <dgm:t>
        <a:bodyPr/>
        <a:lstStyle/>
        <a:p>
          <a:endParaRPr lang="fr-FR"/>
        </a:p>
      </dgm:t>
    </dgm:pt>
    <dgm:pt modelId="{3399D323-ACD6-4E17-912D-AF370FD1C830}" type="sibTrans" cxnId="{3C3DE450-6751-4E28-90E9-CDA198B017F4}">
      <dgm:prSet/>
      <dgm:spPr/>
      <dgm:t>
        <a:bodyPr/>
        <a:lstStyle/>
        <a:p>
          <a:endParaRPr lang="fr-FR"/>
        </a:p>
      </dgm:t>
    </dgm:pt>
    <dgm:pt modelId="{E0C266C2-2CB3-4DA2-8FE8-21F5C53913DC}">
      <dgm:prSet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Le projet d’établissement/ le R.I</a:t>
          </a:r>
        </a:p>
      </dgm:t>
    </dgm:pt>
    <dgm:pt modelId="{A294C652-91BC-48DC-AD47-3805DD28385B}" type="parTrans" cxnId="{473EBC63-B47B-46DF-8706-1014A4B6031E}">
      <dgm:prSet/>
      <dgm:spPr/>
      <dgm:t>
        <a:bodyPr/>
        <a:lstStyle/>
        <a:p>
          <a:endParaRPr lang="fr-FR"/>
        </a:p>
      </dgm:t>
    </dgm:pt>
    <dgm:pt modelId="{CB3EC8DD-3725-4B75-BE0A-0082668906E2}" type="sibTrans" cxnId="{473EBC63-B47B-46DF-8706-1014A4B6031E}">
      <dgm:prSet/>
      <dgm:spPr/>
      <dgm:t>
        <a:bodyPr/>
        <a:lstStyle/>
        <a:p>
          <a:endParaRPr lang="fr-FR"/>
        </a:p>
      </dgm:t>
    </dgm:pt>
    <dgm:pt modelId="{C2BC519C-4FD7-4774-8069-703E501C8B8C}">
      <dgm:prSet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Les échanges linguistiques à l’étranger</a:t>
          </a:r>
        </a:p>
      </dgm:t>
    </dgm:pt>
    <dgm:pt modelId="{D0E6BC05-FC87-428C-B96C-18774BF96143}" type="parTrans" cxnId="{E9D8199B-7EDD-47C4-8081-9C9FC0B4DF75}">
      <dgm:prSet/>
      <dgm:spPr/>
      <dgm:t>
        <a:bodyPr/>
        <a:lstStyle/>
        <a:p>
          <a:endParaRPr lang="fr-FR"/>
        </a:p>
      </dgm:t>
    </dgm:pt>
    <dgm:pt modelId="{09605070-A78D-45CC-948D-5B6D57E7E5C3}" type="sibTrans" cxnId="{E9D8199B-7EDD-47C4-8081-9C9FC0B4DF75}">
      <dgm:prSet/>
      <dgm:spPr/>
      <dgm:t>
        <a:bodyPr/>
        <a:lstStyle/>
        <a:p>
          <a:endParaRPr lang="fr-FR"/>
        </a:p>
      </dgm:t>
    </dgm:pt>
    <dgm:pt modelId="{38D369B6-8B25-4114-ADC8-6D62AF638034}">
      <dgm:prSet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L’Accompagnement personnalisé, le soutien et l’aide aux élèves</a:t>
          </a:r>
        </a:p>
      </dgm:t>
    </dgm:pt>
    <dgm:pt modelId="{638847DD-A42F-4DE9-B246-6B70BAE19C57}" type="parTrans" cxnId="{3540C173-F4D1-4B36-8530-3BFA08B150CC}">
      <dgm:prSet/>
      <dgm:spPr/>
      <dgm:t>
        <a:bodyPr/>
        <a:lstStyle/>
        <a:p>
          <a:endParaRPr lang="fr-FR"/>
        </a:p>
      </dgm:t>
    </dgm:pt>
    <dgm:pt modelId="{5C208BAC-8A18-4932-8A97-9D5F627C32C8}" type="sibTrans" cxnId="{3540C173-F4D1-4B36-8530-3BFA08B150CC}">
      <dgm:prSet/>
      <dgm:spPr/>
      <dgm:t>
        <a:bodyPr/>
        <a:lstStyle/>
        <a:p>
          <a:endParaRPr lang="fr-FR"/>
        </a:p>
      </dgm:t>
    </dgm:pt>
    <dgm:pt modelId="{E8F8E851-102A-4903-AF45-1608710F102F}">
      <dgm:prSet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L’information liée à l’orientation</a:t>
          </a:r>
        </a:p>
      </dgm:t>
    </dgm:pt>
    <dgm:pt modelId="{6395241F-5DD0-4B07-B76E-C6BF6C39420D}" type="parTrans" cxnId="{FC2C385C-77C3-426F-8C21-A4A155715DA3}">
      <dgm:prSet/>
      <dgm:spPr/>
      <dgm:t>
        <a:bodyPr/>
        <a:lstStyle/>
        <a:p>
          <a:endParaRPr lang="fr-FR"/>
        </a:p>
      </dgm:t>
    </dgm:pt>
    <dgm:pt modelId="{953D15B9-79B3-4606-BF40-055013BF10A9}" type="sibTrans" cxnId="{FC2C385C-77C3-426F-8C21-A4A155715DA3}">
      <dgm:prSet/>
      <dgm:spPr/>
      <dgm:t>
        <a:bodyPr/>
        <a:lstStyle/>
        <a:p>
          <a:endParaRPr lang="fr-FR"/>
        </a:p>
      </dgm:t>
    </dgm:pt>
    <dgm:pt modelId="{F98AB3CA-4DD8-42C3-8AA9-C74973CA710E}">
      <dgm:prSet phldrT="[Texte]" custT="1"/>
      <dgm:spPr/>
      <dgm:t>
        <a:bodyPr/>
        <a:lstStyle/>
        <a:p>
          <a:r>
            <a:rPr lang="fr-FR" sz="2000" b="1" dirty="0">
              <a:latin typeface="Times New Roman" pitchFamily="18" charset="0"/>
              <a:cs typeface="Times New Roman" pitchFamily="18" charset="0"/>
            </a:rPr>
            <a:t>L’aménagement des espaces de la vie lycéenne</a:t>
          </a:r>
        </a:p>
      </dgm:t>
    </dgm:pt>
    <dgm:pt modelId="{718F7B5D-5EE2-4BED-988B-692ECE0CFB3A}" type="sibTrans" cxnId="{30728D02-1EDD-4D17-A1F7-1AA7B310B18B}">
      <dgm:prSet/>
      <dgm:spPr/>
      <dgm:t>
        <a:bodyPr/>
        <a:lstStyle/>
        <a:p>
          <a:endParaRPr lang="fr-FR"/>
        </a:p>
      </dgm:t>
    </dgm:pt>
    <dgm:pt modelId="{A6368D2E-329E-41BA-9C8D-3889CD753812}" type="parTrans" cxnId="{30728D02-1EDD-4D17-A1F7-1AA7B310B18B}">
      <dgm:prSet/>
      <dgm:spPr/>
      <dgm:t>
        <a:bodyPr/>
        <a:lstStyle/>
        <a:p>
          <a:endParaRPr lang="fr-FR"/>
        </a:p>
      </dgm:t>
    </dgm:pt>
    <dgm:pt modelId="{A8847417-2C00-4AE7-95FA-E624F41363AC}">
      <dgm:prSet phldrT="[Texte]"/>
      <dgm:spPr/>
      <dgm:t>
        <a:bodyPr/>
        <a:lstStyle/>
        <a:p>
          <a:r>
            <a:rPr lang="fr-FR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Le</a:t>
          </a:r>
          <a:r>
            <a:rPr lang="fr-FR" b="1" baseline="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CVL se doit d’être consulté sur: </a:t>
          </a:r>
          <a:endParaRPr lang="fr-FR" b="1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D0554A0-BE24-4029-84D4-C088B456637B}" type="sibTrans" cxnId="{0E324922-5EC6-47AF-9054-AD16556573FA}">
      <dgm:prSet/>
      <dgm:spPr/>
      <dgm:t>
        <a:bodyPr/>
        <a:lstStyle/>
        <a:p>
          <a:endParaRPr lang="fr-FR"/>
        </a:p>
      </dgm:t>
    </dgm:pt>
    <dgm:pt modelId="{CAC324DD-3F1D-42C4-8BCC-25D5FAD96A06}" type="parTrans" cxnId="{0E324922-5EC6-47AF-9054-AD16556573FA}">
      <dgm:prSet/>
      <dgm:spPr/>
      <dgm:t>
        <a:bodyPr/>
        <a:lstStyle/>
        <a:p>
          <a:endParaRPr lang="fr-FR"/>
        </a:p>
      </dgm:t>
    </dgm:pt>
    <dgm:pt modelId="{CC89585B-B0E4-4350-8D2F-D1D9556AC16C}" type="pres">
      <dgm:prSet presAssocID="{A6885755-2515-4D52-B04C-F2CBC5C90A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93D703-024C-4371-8537-20ED50426378}" type="pres">
      <dgm:prSet presAssocID="{A8847417-2C00-4AE7-95FA-E624F41363AC}" presName="root" presStyleCnt="0"/>
      <dgm:spPr/>
    </dgm:pt>
    <dgm:pt modelId="{8D01CFEE-5FBE-496F-B945-9CBD6FFDCB45}" type="pres">
      <dgm:prSet presAssocID="{A8847417-2C00-4AE7-95FA-E624F41363AC}" presName="rootComposite" presStyleCnt="0"/>
      <dgm:spPr/>
    </dgm:pt>
    <dgm:pt modelId="{10E1C481-91DF-48A8-B5A9-E9503DA49BA5}" type="pres">
      <dgm:prSet presAssocID="{A8847417-2C00-4AE7-95FA-E624F41363AC}" presName="rootText" presStyleLbl="node1" presStyleIdx="0" presStyleCnt="2"/>
      <dgm:spPr/>
    </dgm:pt>
    <dgm:pt modelId="{7360697D-780D-48E6-B7FC-FBB1A579D0E9}" type="pres">
      <dgm:prSet presAssocID="{A8847417-2C00-4AE7-95FA-E624F41363AC}" presName="rootConnector" presStyleLbl="node1" presStyleIdx="0" presStyleCnt="2"/>
      <dgm:spPr/>
    </dgm:pt>
    <dgm:pt modelId="{1172781B-D68D-41FA-A857-3EF329A6E362}" type="pres">
      <dgm:prSet presAssocID="{A8847417-2C00-4AE7-95FA-E624F41363AC}" presName="childShape" presStyleCnt="0"/>
      <dgm:spPr/>
    </dgm:pt>
    <dgm:pt modelId="{9A2559B8-55E9-4621-9399-E546A24A5E33}" type="pres">
      <dgm:prSet presAssocID="{2F648732-506A-469E-9BD8-B73FCBB52729}" presName="Name13" presStyleLbl="parChTrans1D2" presStyleIdx="0" presStyleCnt="8"/>
      <dgm:spPr/>
    </dgm:pt>
    <dgm:pt modelId="{805C0752-1613-4E61-8395-D5A6F872F0C5}" type="pres">
      <dgm:prSet presAssocID="{EF26CBD2-AA9C-4F95-AA9B-8712B5807618}" presName="childText" presStyleLbl="bgAcc1" presStyleIdx="0" presStyleCnt="8" custScaleX="175763" custScaleY="108471" custLinFactNeighborX="-523" custLinFactNeighborY="3407">
        <dgm:presLayoutVars>
          <dgm:bulletEnabled val="1"/>
        </dgm:presLayoutVars>
      </dgm:prSet>
      <dgm:spPr/>
    </dgm:pt>
    <dgm:pt modelId="{3934ADEE-461B-40C6-ADBC-D0A0B5E67F9D}" type="pres">
      <dgm:prSet presAssocID="{A294C652-91BC-48DC-AD47-3805DD28385B}" presName="Name13" presStyleLbl="parChTrans1D2" presStyleIdx="1" presStyleCnt="8"/>
      <dgm:spPr/>
    </dgm:pt>
    <dgm:pt modelId="{2A4365C7-808B-4990-9DF7-D9ECD0B7BBBD}" type="pres">
      <dgm:prSet presAssocID="{E0C266C2-2CB3-4DA2-8FE8-21F5C53913DC}" presName="childText" presStyleLbl="bgAcc1" presStyleIdx="1" presStyleCnt="8" custScaleX="172856">
        <dgm:presLayoutVars>
          <dgm:bulletEnabled val="1"/>
        </dgm:presLayoutVars>
      </dgm:prSet>
      <dgm:spPr/>
    </dgm:pt>
    <dgm:pt modelId="{6E2F51DA-005C-48D4-BCEC-88C4DABA2A84}" type="pres">
      <dgm:prSet presAssocID="{9E5274A0-A5C5-483E-BAA3-B815263BA2DD}" presName="Name13" presStyleLbl="parChTrans1D2" presStyleIdx="2" presStyleCnt="8"/>
      <dgm:spPr/>
    </dgm:pt>
    <dgm:pt modelId="{09ED7ED9-B190-441E-A694-4C1018D0AF09}" type="pres">
      <dgm:prSet presAssocID="{D73882B7-5F43-4B2B-9A6D-91CD85F897B3}" presName="childText" presStyleLbl="bgAcc1" presStyleIdx="2" presStyleCnt="8" custScaleX="172856">
        <dgm:presLayoutVars>
          <dgm:bulletEnabled val="1"/>
        </dgm:presLayoutVars>
      </dgm:prSet>
      <dgm:spPr/>
    </dgm:pt>
    <dgm:pt modelId="{EED0A3C2-8B3F-42E8-A552-6DC6B874ED10}" type="pres">
      <dgm:prSet presAssocID="{638847DD-A42F-4DE9-B246-6B70BAE19C57}" presName="Name13" presStyleLbl="parChTrans1D2" presStyleIdx="3" presStyleCnt="8"/>
      <dgm:spPr/>
    </dgm:pt>
    <dgm:pt modelId="{BA1D992C-70A8-4B63-B49F-8004814663FD}" type="pres">
      <dgm:prSet presAssocID="{38D369B6-8B25-4114-ADC8-6D62AF638034}" presName="childText" presStyleLbl="bgAcc1" presStyleIdx="3" presStyleCnt="8" custScaleX="172856" custScaleY="134810">
        <dgm:presLayoutVars>
          <dgm:bulletEnabled val="1"/>
        </dgm:presLayoutVars>
      </dgm:prSet>
      <dgm:spPr/>
    </dgm:pt>
    <dgm:pt modelId="{E414DD3C-566D-46DB-8D61-FEDFCCD76F7C}" type="pres">
      <dgm:prSet presAssocID="{35910486-5314-472F-A2A1-D41F2A676035}" presName="root" presStyleCnt="0"/>
      <dgm:spPr/>
    </dgm:pt>
    <dgm:pt modelId="{053D761F-0DBD-46AF-A3AD-E40335F6E96F}" type="pres">
      <dgm:prSet presAssocID="{35910486-5314-472F-A2A1-D41F2A676035}" presName="rootComposite" presStyleCnt="0"/>
      <dgm:spPr/>
    </dgm:pt>
    <dgm:pt modelId="{26A342F2-C9AE-4B82-96E1-EC6A1EF81B82}" type="pres">
      <dgm:prSet presAssocID="{35910486-5314-472F-A2A1-D41F2A676035}" presName="rootText" presStyleLbl="node1" presStyleIdx="1" presStyleCnt="2"/>
      <dgm:spPr/>
    </dgm:pt>
    <dgm:pt modelId="{086AC1E2-80CF-4102-9502-6F7E137DEF58}" type="pres">
      <dgm:prSet presAssocID="{35910486-5314-472F-A2A1-D41F2A676035}" presName="rootConnector" presStyleLbl="node1" presStyleIdx="1" presStyleCnt="2"/>
      <dgm:spPr/>
    </dgm:pt>
    <dgm:pt modelId="{7ACDB81F-AB48-4A84-829E-B2ACB8148E8F}" type="pres">
      <dgm:prSet presAssocID="{35910486-5314-472F-A2A1-D41F2A676035}" presName="childShape" presStyleCnt="0"/>
      <dgm:spPr/>
    </dgm:pt>
    <dgm:pt modelId="{04B26485-E6AB-472C-A770-05E2162F33F2}" type="pres">
      <dgm:prSet presAssocID="{A6368D2E-329E-41BA-9C8D-3889CD753812}" presName="Name13" presStyleLbl="parChTrans1D2" presStyleIdx="4" presStyleCnt="8"/>
      <dgm:spPr/>
    </dgm:pt>
    <dgm:pt modelId="{AAF456FE-219D-4BAC-9611-BF4D2DEA658B}" type="pres">
      <dgm:prSet presAssocID="{F98AB3CA-4DD8-42C3-8AA9-C74973CA710E}" presName="childText" presStyleLbl="bgAcc1" presStyleIdx="4" presStyleCnt="8" custScaleX="172856" custScaleY="98775">
        <dgm:presLayoutVars>
          <dgm:bulletEnabled val="1"/>
        </dgm:presLayoutVars>
      </dgm:prSet>
      <dgm:spPr/>
    </dgm:pt>
    <dgm:pt modelId="{ECAF15E0-EFA9-4555-A32A-222D363E5376}" type="pres">
      <dgm:prSet presAssocID="{68321395-BE72-4445-84D3-635266F41528}" presName="Name13" presStyleLbl="parChTrans1D2" presStyleIdx="5" presStyleCnt="8"/>
      <dgm:spPr/>
    </dgm:pt>
    <dgm:pt modelId="{AD867908-8E0A-459B-965B-5800739EEA07}" type="pres">
      <dgm:prSet presAssocID="{7A8D3D6C-610B-4A41-9599-F3EE0CC518BC}" presName="childText" presStyleLbl="bgAcc1" presStyleIdx="5" presStyleCnt="8" custScaleX="172856" custScaleY="126815">
        <dgm:presLayoutVars>
          <dgm:bulletEnabled val="1"/>
        </dgm:presLayoutVars>
      </dgm:prSet>
      <dgm:spPr/>
    </dgm:pt>
    <dgm:pt modelId="{7B83590F-808E-458C-83F5-4B1412F84619}" type="pres">
      <dgm:prSet presAssocID="{D0E6BC05-FC87-428C-B96C-18774BF96143}" presName="Name13" presStyleLbl="parChTrans1D2" presStyleIdx="6" presStyleCnt="8"/>
      <dgm:spPr/>
    </dgm:pt>
    <dgm:pt modelId="{B34B5258-5DDD-4132-ACE8-49ED316A3E43}" type="pres">
      <dgm:prSet presAssocID="{C2BC519C-4FD7-4774-8069-703E501C8B8C}" presName="childText" presStyleLbl="bgAcc1" presStyleIdx="6" presStyleCnt="8" custScaleX="172856">
        <dgm:presLayoutVars>
          <dgm:bulletEnabled val="1"/>
        </dgm:presLayoutVars>
      </dgm:prSet>
      <dgm:spPr/>
    </dgm:pt>
    <dgm:pt modelId="{2FAD59EB-A528-4BF0-A7D1-3077596AF932}" type="pres">
      <dgm:prSet presAssocID="{6395241F-5DD0-4B07-B76E-C6BF6C39420D}" presName="Name13" presStyleLbl="parChTrans1D2" presStyleIdx="7" presStyleCnt="8"/>
      <dgm:spPr/>
    </dgm:pt>
    <dgm:pt modelId="{DA8215EE-DAB1-4401-93EE-90D1013C3E61}" type="pres">
      <dgm:prSet presAssocID="{E8F8E851-102A-4903-AF45-1608710F102F}" presName="childText" presStyleLbl="bgAcc1" presStyleIdx="7" presStyleCnt="8" custScaleX="172856">
        <dgm:presLayoutVars>
          <dgm:bulletEnabled val="1"/>
        </dgm:presLayoutVars>
      </dgm:prSet>
      <dgm:spPr/>
    </dgm:pt>
  </dgm:ptLst>
  <dgm:cxnLst>
    <dgm:cxn modelId="{30728D02-1EDD-4D17-A1F7-1AA7B310B18B}" srcId="{35910486-5314-472F-A2A1-D41F2A676035}" destId="{F98AB3CA-4DD8-42C3-8AA9-C74973CA710E}" srcOrd="0" destOrd="0" parTransId="{A6368D2E-329E-41BA-9C8D-3889CD753812}" sibTransId="{718F7B5D-5EE2-4BED-988B-692ECE0CFB3A}"/>
    <dgm:cxn modelId="{37507006-B694-4111-A861-A91EDCBD7BEE}" type="presOf" srcId="{A6368D2E-329E-41BA-9C8D-3889CD753812}" destId="{04B26485-E6AB-472C-A770-05E2162F33F2}" srcOrd="0" destOrd="0" presId="urn:microsoft.com/office/officeart/2005/8/layout/hierarchy3"/>
    <dgm:cxn modelId="{F6746311-0E81-4611-80B5-5A2AB2DA5BCA}" type="presOf" srcId="{35910486-5314-472F-A2A1-D41F2A676035}" destId="{086AC1E2-80CF-4102-9502-6F7E137DEF58}" srcOrd="1" destOrd="0" presId="urn:microsoft.com/office/officeart/2005/8/layout/hierarchy3"/>
    <dgm:cxn modelId="{0E324922-5EC6-47AF-9054-AD16556573FA}" srcId="{A6885755-2515-4D52-B04C-F2CBC5C90A5C}" destId="{A8847417-2C00-4AE7-95FA-E624F41363AC}" srcOrd="0" destOrd="0" parTransId="{CAC324DD-3F1D-42C4-8BCC-25D5FAD96A06}" sibTransId="{9D0554A0-BE24-4029-84D4-C088B456637B}"/>
    <dgm:cxn modelId="{6992D322-F6DD-4B58-BAE8-BD6536A1ED56}" type="presOf" srcId="{A8847417-2C00-4AE7-95FA-E624F41363AC}" destId="{10E1C481-91DF-48A8-B5A9-E9503DA49BA5}" srcOrd="0" destOrd="0" presId="urn:microsoft.com/office/officeart/2005/8/layout/hierarchy3"/>
    <dgm:cxn modelId="{F3472229-E658-4483-9A70-122D45B7A7AC}" type="presOf" srcId="{38D369B6-8B25-4114-ADC8-6D62AF638034}" destId="{BA1D992C-70A8-4B63-B49F-8004814663FD}" srcOrd="0" destOrd="0" presId="urn:microsoft.com/office/officeart/2005/8/layout/hierarchy3"/>
    <dgm:cxn modelId="{FC2C385C-77C3-426F-8C21-A4A155715DA3}" srcId="{35910486-5314-472F-A2A1-D41F2A676035}" destId="{E8F8E851-102A-4903-AF45-1608710F102F}" srcOrd="3" destOrd="0" parTransId="{6395241F-5DD0-4B07-B76E-C6BF6C39420D}" sibTransId="{953D15B9-79B3-4606-BF40-055013BF10A9}"/>
    <dgm:cxn modelId="{473EBC63-B47B-46DF-8706-1014A4B6031E}" srcId="{A8847417-2C00-4AE7-95FA-E624F41363AC}" destId="{E0C266C2-2CB3-4DA2-8FE8-21F5C53913DC}" srcOrd="1" destOrd="0" parTransId="{A294C652-91BC-48DC-AD47-3805DD28385B}" sibTransId="{CB3EC8DD-3725-4B75-BE0A-0082668906E2}"/>
    <dgm:cxn modelId="{2EB5A744-4970-4CA3-898C-D246FF033023}" type="presOf" srcId="{7A8D3D6C-610B-4A41-9599-F3EE0CC518BC}" destId="{AD867908-8E0A-459B-965B-5800739EEA07}" srcOrd="0" destOrd="0" presId="urn:microsoft.com/office/officeart/2005/8/layout/hierarchy3"/>
    <dgm:cxn modelId="{54B32B69-3D59-4FB8-810C-B3A99AD999B7}" type="presOf" srcId="{638847DD-A42F-4DE9-B246-6B70BAE19C57}" destId="{EED0A3C2-8B3F-42E8-A552-6DC6B874ED10}" srcOrd="0" destOrd="0" presId="urn:microsoft.com/office/officeart/2005/8/layout/hierarchy3"/>
    <dgm:cxn modelId="{1A37184B-3559-46AB-8392-EB5B9469023C}" type="presOf" srcId="{E8F8E851-102A-4903-AF45-1608710F102F}" destId="{DA8215EE-DAB1-4401-93EE-90D1013C3E61}" srcOrd="0" destOrd="0" presId="urn:microsoft.com/office/officeart/2005/8/layout/hierarchy3"/>
    <dgm:cxn modelId="{3F0D314D-0E06-4E00-BFCD-0DBEF9CD3B42}" type="presOf" srcId="{35910486-5314-472F-A2A1-D41F2A676035}" destId="{26A342F2-C9AE-4B82-96E1-EC6A1EF81B82}" srcOrd="0" destOrd="0" presId="urn:microsoft.com/office/officeart/2005/8/layout/hierarchy3"/>
    <dgm:cxn modelId="{3C3DE450-6751-4E28-90E9-CDA198B017F4}" srcId="{35910486-5314-472F-A2A1-D41F2A676035}" destId="{7A8D3D6C-610B-4A41-9599-F3EE0CC518BC}" srcOrd="1" destOrd="0" parTransId="{68321395-BE72-4445-84D3-635266F41528}" sibTransId="{3399D323-ACD6-4E17-912D-AF370FD1C830}"/>
    <dgm:cxn modelId="{3540C173-F4D1-4B36-8530-3BFA08B150CC}" srcId="{A8847417-2C00-4AE7-95FA-E624F41363AC}" destId="{38D369B6-8B25-4114-ADC8-6D62AF638034}" srcOrd="3" destOrd="0" parTransId="{638847DD-A42F-4DE9-B246-6B70BAE19C57}" sibTransId="{5C208BAC-8A18-4932-8A97-9D5F627C32C8}"/>
    <dgm:cxn modelId="{45CA2078-E9ED-4AB8-9D87-E9F06DF4C079}" type="presOf" srcId="{F98AB3CA-4DD8-42C3-8AA9-C74973CA710E}" destId="{AAF456FE-219D-4BAC-9611-BF4D2DEA658B}" srcOrd="0" destOrd="0" presId="urn:microsoft.com/office/officeart/2005/8/layout/hierarchy3"/>
    <dgm:cxn modelId="{1BFE4E7A-306B-4C83-891B-5B3820C977DA}" type="presOf" srcId="{D73882B7-5F43-4B2B-9A6D-91CD85F897B3}" destId="{09ED7ED9-B190-441E-A694-4C1018D0AF09}" srcOrd="0" destOrd="0" presId="urn:microsoft.com/office/officeart/2005/8/layout/hierarchy3"/>
    <dgm:cxn modelId="{A784257E-7524-4D1E-80E4-7A4CC43B9CDD}" type="presOf" srcId="{E0C266C2-2CB3-4DA2-8FE8-21F5C53913DC}" destId="{2A4365C7-808B-4990-9DF7-D9ECD0B7BBBD}" srcOrd="0" destOrd="0" presId="urn:microsoft.com/office/officeart/2005/8/layout/hierarchy3"/>
    <dgm:cxn modelId="{F5C76996-1002-401F-BF35-5A21A3855DCA}" type="presOf" srcId="{68321395-BE72-4445-84D3-635266F41528}" destId="{ECAF15E0-EFA9-4555-A32A-222D363E5376}" srcOrd="0" destOrd="0" presId="urn:microsoft.com/office/officeart/2005/8/layout/hierarchy3"/>
    <dgm:cxn modelId="{E9D8199B-7EDD-47C4-8081-9C9FC0B4DF75}" srcId="{35910486-5314-472F-A2A1-D41F2A676035}" destId="{C2BC519C-4FD7-4774-8069-703E501C8B8C}" srcOrd="2" destOrd="0" parTransId="{D0E6BC05-FC87-428C-B96C-18774BF96143}" sibTransId="{09605070-A78D-45CC-948D-5B6D57E7E5C3}"/>
    <dgm:cxn modelId="{D838019D-4984-403D-A537-19D1D904370A}" type="presOf" srcId="{D0E6BC05-FC87-428C-B96C-18774BF96143}" destId="{7B83590F-808E-458C-83F5-4B1412F84619}" srcOrd="0" destOrd="0" presId="urn:microsoft.com/office/officeart/2005/8/layout/hierarchy3"/>
    <dgm:cxn modelId="{2E3069A6-4B1D-40DB-8970-49A956D074A5}" type="presOf" srcId="{6395241F-5DD0-4B07-B76E-C6BF6C39420D}" destId="{2FAD59EB-A528-4BF0-A7D1-3077596AF932}" srcOrd="0" destOrd="0" presId="urn:microsoft.com/office/officeart/2005/8/layout/hierarchy3"/>
    <dgm:cxn modelId="{682D69A7-9AF9-4573-927E-E38472A215D1}" type="presOf" srcId="{A8847417-2C00-4AE7-95FA-E624F41363AC}" destId="{7360697D-780D-48E6-B7FC-FBB1A579D0E9}" srcOrd="1" destOrd="0" presId="urn:microsoft.com/office/officeart/2005/8/layout/hierarchy3"/>
    <dgm:cxn modelId="{ED1E93BE-069C-45B7-989D-DDFFE8F3D1DA}" type="presOf" srcId="{A294C652-91BC-48DC-AD47-3805DD28385B}" destId="{3934ADEE-461B-40C6-ADBC-D0A0B5E67F9D}" srcOrd="0" destOrd="0" presId="urn:microsoft.com/office/officeart/2005/8/layout/hierarchy3"/>
    <dgm:cxn modelId="{38E610C6-9122-42E0-9EF9-96A9E9F93C5D}" srcId="{A8847417-2C00-4AE7-95FA-E624F41363AC}" destId="{D73882B7-5F43-4B2B-9A6D-91CD85F897B3}" srcOrd="2" destOrd="0" parTransId="{9E5274A0-A5C5-483E-BAA3-B815263BA2DD}" sibTransId="{01F1CACD-AC1A-4164-9C54-1F65F4A03505}"/>
    <dgm:cxn modelId="{A47F31D4-264E-46BF-B5C1-21F22BD0E2CA}" srcId="{A8847417-2C00-4AE7-95FA-E624F41363AC}" destId="{EF26CBD2-AA9C-4F95-AA9B-8712B5807618}" srcOrd="0" destOrd="0" parTransId="{2F648732-506A-469E-9BD8-B73FCBB52729}" sibTransId="{F849AE0D-1D02-4364-A47E-E80A6FF0699A}"/>
    <dgm:cxn modelId="{8A78F0D5-EEAA-4006-86E4-E8A1B908D946}" type="presOf" srcId="{EF26CBD2-AA9C-4F95-AA9B-8712B5807618}" destId="{805C0752-1613-4E61-8395-D5A6F872F0C5}" srcOrd="0" destOrd="0" presId="urn:microsoft.com/office/officeart/2005/8/layout/hierarchy3"/>
    <dgm:cxn modelId="{371081E1-6646-4CBF-B2FD-7FDF4DA1BA3E}" type="presOf" srcId="{A6885755-2515-4D52-B04C-F2CBC5C90A5C}" destId="{CC89585B-B0E4-4350-8D2F-D1D9556AC16C}" srcOrd="0" destOrd="0" presId="urn:microsoft.com/office/officeart/2005/8/layout/hierarchy3"/>
    <dgm:cxn modelId="{B643BDE4-8644-4960-B4B5-ADA271C1C11E}" type="presOf" srcId="{C2BC519C-4FD7-4774-8069-703E501C8B8C}" destId="{B34B5258-5DDD-4132-ACE8-49ED316A3E43}" srcOrd="0" destOrd="0" presId="urn:microsoft.com/office/officeart/2005/8/layout/hierarchy3"/>
    <dgm:cxn modelId="{269DBCE6-F45D-4313-897C-676F96A346FE}" type="presOf" srcId="{2F648732-506A-469E-9BD8-B73FCBB52729}" destId="{9A2559B8-55E9-4621-9399-E546A24A5E33}" srcOrd="0" destOrd="0" presId="urn:microsoft.com/office/officeart/2005/8/layout/hierarchy3"/>
    <dgm:cxn modelId="{FF39C2FA-7B23-4192-95B5-AFE1DED947F7}" srcId="{A6885755-2515-4D52-B04C-F2CBC5C90A5C}" destId="{35910486-5314-472F-A2A1-D41F2A676035}" srcOrd="1" destOrd="0" parTransId="{C72625E0-D3E1-49C0-8FFB-F3B08B435696}" sibTransId="{C365F5B3-78BF-4424-AFB5-8BB7D51510A4}"/>
    <dgm:cxn modelId="{7ED66DFF-025F-43D3-9F7D-35122C0D87C5}" type="presOf" srcId="{9E5274A0-A5C5-483E-BAA3-B815263BA2DD}" destId="{6E2F51DA-005C-48D4-BCEC-88C4DABA2A84}" srcOrd="0" destOrd="0" presId="urn:microsoft.com/office/officeart/2005/8/layout/hierarchy3"/>
    <dgm:cxn modelId="{8AED6562-F711-4047-BC14-6B70501960EA}" type="presParOf" srcId="{CC89585B-B0E4-4350-8D2F-D1D9556AC16C}" destId="{6B93D703-024C-4371-8537-20ED50426378}" srcOrd="0" destOrd="0" presId="urn:microsoft.com/office/officeart/2005/8/layout/hierarchy3"/>
    <dgm:cxn modelId="{E0288EC0-47EA-4F9E-8782-EEE95E1AA3C3}" type="presParOf" srcId="{6B93D703-024C-4371-8537-20ED50426378}" destId="{8D01CFEE-5FBE-496F-B945-9CBD6FFDCB45}" srcOrd="0" destOrd="0" presId="urn:microsoft.com/office/officeart/2005/8/layout/hierarchy3"/>
    <dgm:cxn modelId="{8F84971F-9D1C-4A8A-BBB9-6AEF95D644C8}" type="presParOf" srcId="{8D01CFEE-5FBE-496F-B945-9CBD6FFDCB45}" destId="{10E1C481-91DF-48A8-B5A9-E9503DA49BA5}" srcOrd="0" destOrd="0" presId="urn:microsoft.com/office/officeart/2005/8/layout/hierarchy3"/>
    <dgm:cxn modelId="{D5A61C96-3C93-43D9-8BC4-86A9B053BFA7}" type="presParOf" srcId="{8D01CFEE-5FBE-496F-B945-9CBD6FFDCB45}" destId="{7360697D-780D-48E6-B7FC-FBB1A579D0E9}" srcOrd="1" destOrd="0" presId="urn:microsoft.com/office/officeart/2005/8/layout/hierarchy3"/>
    <dgm:cxn modelId="{68551DFB-57CC-4E6F-A219-D178C9F846D4}" type="presParOf" srcId="{6B93D703-024C-4371-8537-20ED50426378}" destId="{1172781B-D68D-41FA-A857-3EF329A6E362}" srcOrd="1" destOrd="0" presId="urn:microsoft.com/office/officeart/2005/8/layout/hierarchy3"/>
    <dgm:cxn modelId="{D4B43182-6086-41F1-90B2-79DAB6499196}" type="presParOf" srcId="{1172781B-D68D-41FA-A857-3EF329A6E362}" destId="{9A2559B8-55E9-4621-9399-E546A24A5E33}" srcOrd="0" destOrd="0" presId="urn:microsoft.com/office/officeart/2005/8/layout/hierarchy3"/>
    <dgm:cxn modelId="{E63DC08A-6269-4A0F-AD9B-B6D29C5BAE8D}" type="presParOf" srcId="{1172781B-D68D-41FA-A857-3EF329A6E362}" destId="{805C0752-1613-4E61-8395-D5A6F872F0C5}" srcOrd="1" destOrd="0" presId="urn:microsoft.com/office/officeart/2005/8/layout/hierarchy3"/>
    <dgm:cxn modelId="{C12916FD-332E-4012-B8C1-C152C8D2DED8}" type="presParOf" srcId="{1172781B-D68D-41FA-A857-3EF329A6E362}" destId="{3934ADEE-461B-40C6-ADBC-D0A0B5E67F9D}" srcOrd="2" destOrd="0" presId="urn:microsoft.com/office/officeart/2005/8/layout/hierarchy3"/>
    <dgm:cxn modelId="{38A537D0-6CAE-4BE8-9E29-439B55FBCB40}" type="presParOf" srcId="{1172781B-D68D-41FA-A857-3EF329A6E362}" destId="{2A4365C7-808B-4990-9DF7-D9ECD0B7BBBD}" srcOrd="3" destOrd="0" presId="urn:microsoft.com/office/officeart/2005/8/layout/hierarchy3"/>
    <dgm:cxn modelId="{9D9E36FA-A056-4B14-ADAA-365070D18921}" type="presParOf" srcId="{1172781B-D68D-41FA-A857-3EF329A6E362}" destId="{6E2F51DA-005C-48D4-BCEC-88C4DABA2A84}" srcOrd="4" destOrd="0" presId="urn:microsoft.com/office/officeart/2005/8/layout/hierarchy3"/>
    <dgm:cxn modelId="{97AB07A9-6E58-47F2-841C-D7ED632576D5}" type="presParOf" srcId="{1172781B-D68D-41FA-A857-3EF329A6E362}" destId="{09ED7ED9-B190-441E-A694-4C1018D0AF09}" srcOrd="5" destOrd="0" presId="urn:microsoft.com/office/officeart/2005/8/layout/hierarchy3"/>
    <dgm:cxn modelId="{D3B6E46E-B7B1-4B29-9B78-CA2BF7666F57}" type="presParOf" srcId="{1172781B-D68D-41FA-A857-3EF329A6E362}" destId="{EED0A3C2-8B3F-42E8-A552-6DC6B874ED10}" srcOrd="6" destOrd="0" presId="urn:microsoft.com/office/officeart/2005/8/layout/hierarchy3"/>
    <dgm:cxn modelId="{5D128AA0-B703-4082-BF04-A462886862D2}" type="presParOf" srcId="{1172781B-D68D-41FA-A857-3EF329A6E362}" destId="{BA1D992C-70A8-4B63-B49F-8004814663FD}" srcOrd="7" destOrd="0" presId="urn:microsoft.com/office/officeart/2005/8/layout/hierarchy3"/>
    <dgm:cxn modelId="{B1763EAE-93D6-4E7E-9611-3FF4BD6CE762}" type="presParOf" srcId="{CC89585B-B0E4-4350-8D2F-D1D9556AC16C}" destId="{E414DD3C-566D-46DB-8D61-FEDFCCD76F7C}" srcOrd="1" destOrd="0" presId="urn:microsoft.com/office/officeart/2005/8/layout/hierarchy3"/>
    <dgm:cxn modelId="{51DA1C99-BCE3-4D97-8D52-DA9F58ECB16C}" type="presParOf" srcId="{E414DD3C-566D-46DB-8D61-FEDFCCD76F7C}" destId="{053D761F-0DBD-46AF-A3AD-E40335F6E96F}" srcOrd="0" destOrd="0" presId="urn:microsoft.com/office/officeart/2005/8/layout/hierarchy3"/>
    <dgm:cxn modelId="{0898E92E-15AB-4356-B604-45FB97485EAE}" type="presParOf" srcId="{053D761F-0DBD-46AF-A3AD-E40335F6E96F}" destId="{26A342F2-C9AE-4B82-96E1-EC6A1EF81B82}" srcOrd="0" destOrd="0" presId="urn:microsoft.com/office/officeart/2005/8/layout/hierarchy3"/>
    <dgm:cxn modelId="{876B3437-4332-4DC6-A91D-E3C4B003BD94}" type="presParOf" srcId="{053D761F-0DBD-46AF-A3AD-E40335F6E96F}" destId="{086AC1E2-80CF-4102-9502-6F7E137DEF58}" srcOrd="1" destOrd="0" presId="urn:microsoft.com/office/officeart/2005/8/layout/hierarchy3"/>
    <dgm:cxn modelId="{D9AEF33C-D3ED-4CCA-A402-776095F0C305}" type="presParOf" srcId="{E414DD3C-566D-46DB-8D61-FEDFCCD76F7C}" destId="{7ACDB81F-AB48-4A84-829E-B2ACB8148E8F}" srcOrd="1" destOrd="0" presId="urn:microsoft.com/office/officeart/2005/8/layout/hierarchy3"/>
    <dgm:cxn modelId="{F81BD0C4-9CD3-44A1-82E3-76E6C5AEF79E}" type="presParOf" srcId="{7ACDB81F-AB48-4A84-829E-B2ACB8148E8F}" destId="{04B26485-E6AB-472C-A770-05E2162F33F2}" srcOrd="0" destOrd="0" presId="urn:microsoft.com/office/officeart/2005/8/layout/hierarchy3"/>
    <dgm:cxn modelId="{63F091FF-993A-4F57-B554-110DB5D7991C}" type="presParOf" srcId="{7ACDB81F-AB48-4A84-829E-B2ACB8148E8F}" destId="{AAF456FE-219D-4BAC-9611-BF4D2DEA658B}" srcOrd="1" destOrd="0" presId="urn:microsoft.com/office/officeart/2005/8/layout/hierarchy3"/>
    <dgm:cxn modelId="{93492FAC-FF33-4DE2-AF40-68BF0B379620}" type="presParOf" srcId="{7ACDB81F-AB48-4A84-829E-B2ACB8148E8F}" destId="{ECAF15E0-EFA9-4555-A32A-222D363E5376}" srcOrd="2" destOrd="0" presId="urn:microsoft.com/office/officeart/2005/8/layout/hierarchy3"/>
    <dgm:cxn modelId="{B33E3A7A-34F6-4289-9032-714508A75DA4}" type="presParOf" srcId="{7ACDB81F-AB48-4A84-829E-B2ACB8148E8F}" destId="{AD867908-8E0A-459B-965B-5800739EEA07}" srcOrd="3" destOrd="0" presId="urn:microsoft.com/office/officeart/2005/8/layout/hierarchy3"/>
    <dgm:cxn modelId="{0BBAA381-0D36-4F34-B727-73431C01948C}" type="presParOf" srcId="{7ACDB81F-AB48-4A84-829E-B2ACB8148E8F}" destId="{7B83590F-808E-458C-83F5-4B1412F84619}" srcOrd="4" destOrd="0" presId="urn:microsoft.com/office/officeart/2005/8/layout/hierarchy3"/>
    <dgm:cxn modelId="{71FA236F-5ACA-4652-900E-60CC6E0671D3}" type="presParOf" srcId="{7ACDB81F-AB48-4A84-829E-B2ACB8148E8F}" destId="{B34B5258-5DDD-4132-ACE8-49ED316A3E43}" srcOrd="5" destOrd="0" presId="urn:microsoft.com/office/officeart/2005/8/layout/hierarchy3"/>
    <dgm:cxn modelId="{DAD66675-76A3-40F8-AE4F-46B6AD4FB990}" type="presParOf" srcId="{7ACDB81F-AB48-4A84-829E-B2ACB8148E8F}" destId="{2FAD59EB-A528-4BF0-A7D1-3077596AF932}" srcOrd="6" destOrd="0" presId="urn:microsoft.com/office/officeart/2005/8/layout/hierarchy3"/>
    <dgm:cxn modelId="{1D67A5F5-61EF-4C5E-81EC-45A101BE5C67}" type="presParOf" srcId="{7ACDB81F-AB48-4A84-829E-B2ACB8148E8F}" destId="{DA8215EE-DAB1-4401-93EE-90D1013C3E6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D3E6FA-F536-448B-B0E1-57DB8259074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3CC7C4-DDD6-4361-9B47-CF53750C7CE0}">
      <dgm:prSet phldrT="[Texte]"/>
      <dgm:spPr/>
      <dgm:t>
        <a:bodyPr/>
        <a:lstStyle/>
        <a:p>
          <a:r>
            <a:rPr lang="fr-FR" b="1" dirty="0">
              <a:solidFill>
                <a:sysClr val="windowText" lastClr="000000"/>
              </a:solidFill>
            </a:rPr>
            <a:t>AXE 1</a:t>
          </a:r>
        </a:p>
      </dgm:t>
    </dgm:pt>
    <dgm:pt modelId="{1326DDB6-0123-455D-8E36-95E59436B1B7}" type="parTrans" cxnId="{37C03053-6B1F-4C8E-90EA-FFB211131ED6}">
      <dgm:prSet/>
      <dgm:spPr/>
      <dgm:t>
        <a:bodyPr/>
        <a:lstStyle/>
        <a:p>
          <a:endParaRPr lang="fr-FR"/>
        </a:p>
      </dgm:t>
    </dgm:pt>
    <dgm:pt modelId="{3996149B-59AB-42DA-ADA9-9B9BF7E6B42F}" type="sibTrans" cxnId="{37C03053-6B1F-4C8E-90EA-FFB211131ED6}">
      <dgm:prSet/>
      <dgm:spPr/>
      <dgm:t>
        <a:bodyPr/>
        <a:lstStyle/>
        <a:p>
          <a:endParaRPr lang="fr-FR"/>
        </a:p>
      </dgm:t>
    </dgm:pt>
    <dgm:pt modelId="{9CFAB1FC-7EB8-4BD3-8398-F5D25622F091}">
      <dgm:prSet phldrT="[Texte]"/>
      <dgm:spPr/>
      <dgm:t>
        <a:bodyPr/>
        <a:lstStyle/>
        <a:p>
          <a:pPr algn="ctr"/>
          <a:r>
            <a:rPr lang="fr-FR" dirty="0"/>
            <a:t>Accompagner les priorités de la politique académique</a:t>
          </a:r>
        </a:p>
      </dgm:t>
    </dgm:pt>
    <dgm:pt modelId="{2AB9AC8B-4984-4AC5-8F22-14090EC1AA19}" type="parTrans" cxnId="{D7D3654C-076F-4E6E-AD3E-6EEF1D409AF2}">
      <dgm:prSet/>
      <dgm:spPr/>
      <dgm:t>
        <a:bodyPr/>
        <a:lstStyle/>
        <a:p>
          <a:endParaRPr lang="fr-FR"/>
        </a:p>
      </dgm:t>
    </dgm:pt>
    <dgm:pt modelId="{367FACDA-D51D-4C0F-9ABE-823D49C53C59}" type="sibTrans" cxnId="{D7D3654C-076F-4E6E-AD3E-6EEF1D409AF2}">
      <dgm:prSet/>
      <dgm:spPr/>
      <dgm:t>
        <a:bodyPr/>
        <a:lstStyle/>
        <a:p>
          <a:endParaRPr lang="fr-FR"/>
        </a:p>
      </dgm:t>
    </dgm:pt>
    <dgm:pt modelId="{3631C559-6220-4748-8D77-ADBC13CCC0CD}">
      <dgm:prSet phldrT="[Texte]"/>
      <dgm:spPr/>
      <dgm:t>
        <a:bodyPr/>
        <a:lstStyle/>
        <a:p>
          <a:r>
            <a:rPr lang="fr-FR" b="1" dirty="0">
              <a:solidFill>
                <a:sysClr val="windowText" lastClr="000000"/>
              </a:solidFill>
            </a:rPr>
            <a:t>AXE 3</a:t>
          </a:r>
        </a:p>
      </dgm:t>
    </dgm:pt>
    <dgm:pt modelId="{FC0C628B-2C7C-4A8A-8822-238FC4BC19AD}" type="parTrans" cxnId="{8607ACE2-DCDF-45C3-A929-3E58A9863E01}">
      <dgm:prSet/>
      <dgm:spPr/>
      <dgm:t>
        <a:bodyPr/>
        <a:lstStyle/>
        <a:p>
          <a:endParaRPr lang="fr-FR"/>
        </a:p>
      </dgm:t>
    </dgm:pt>
    <dgm:pt modelId="{0E24E927-E2FD-4FCC-AE05-451B5E4ED838}" type="sibTrans" cxnId="{8607ACE2-DCDF-45C3-A929-3E58A9863E01}">
      <dgm:prSet/>
      <dgm:spPr/>
      <dgm:t>
        <a:bodyPr/>
        <a:lstStyle/>
        <a:p>
          <a:endParaRPr lang="fr-FR"/>
        </a:p>
      </dgm:t>
    </dgm:pt>
    <dgm:pt modelId="{14014B17-6265-438E-9161-211A6EF48D69}">
      <dgm:prSet phldrT="[Texte]"/>
      <dgm:spPr/>
      <dgm:t>
        <a:bodyPr/>
        <a:lstStyle/>
        <a:p>
          <a:pPr algn="ctr"/>
          <a:r>
            <a:rPr lang="fr-FR" dirty="0">
              <a:solidFill>
                <a:schemeClr val="tx1"/>
              </a:solidFill>
            </a:rPr>
            <a:t>Renforcer les coopérations (internationales/ culturelles)</a:t>
          </a:r>
        </a:p>
      </dgm:t>
    </dgm:pt>
    <dgm:pt modelId="{F6FF4B0A-0912-4C31-9B49-214953F74F81}" type="parTrans" cxnId="{6AEE8558-2C0E-41CC-BDF6-CDB204D87154}">
      <dgm:prSet/>
      <dgm:spPr/>
      <dgm:t>
        <a:bodyPr/>
        <a:lstStyle/>
        <a:p>
          <a:endParaRPr lang="fr-FR"/>
        </a:p>
      </dgm:t>
    </dgm:pt>
    <dgm:pt modelId="{61B3AF7D-9B83-4CFC-811A-2B6F8168111A}" type="sibTrans" cxnId="{6AEE8558-2C0E-41CC-BDF6-CDB204D87154}">
      <dgm:prSet/>
      <dgm:spPr/>
      <dgm:t>
        <a:bodyPr/>
        <a:lstStyle/>
        <a:p>
          <a:endParaRPr lang="fr-FR"/>
        </a:p>
      </dgm:t>
    </dgm:pt>
    <dgm:pt modelId="{920C934A-F405-4B82-9C12-834302DD41D4}">
      <dgm:prSet phldrT="[Texte]"/>
      <dgm:spPr/>
      <dgm:t>
        <a:bodyPr/>
        <a:lstStyle/>
        <a:p>
          <a:r>
            <a:rPr lang="fr-FR" b="1" dirty="0">
              <a:solidFill>
                <a:sysClr val="windowText" lastClr="000000"/>
              </a:solidFill>
            </a:rPr>
            <a:t>AXE 4</a:t>
          </a:r>
        </a:p>
      </dgm:t>
    </dgm:pt>
    <dgm:pt modelId="{BD5A0418-F8BD-4279-A06B-FB8D7AE72B21}" type="parTrans" cxnId="{5FAD3BBC-60F6-4965-B9AA-8F441A227821}">
      <dgm:prSet/>
      <dgm:spPr/>
      <dgm:t>
        <a:bodyPr/>
        <a:lstStyle/>
        <a:p>
          <a:endParaRPr lang="fr-FR"/>
        </a:p>
      </dgm:t>
    </dgm:pt>
    <dgm:pt modelId="{99CB2BCF-213F-422C-8873-2EF6E2C4C03E}" type="sibTrans" cxnId="{5FAD3BBC-60F6-4965-B9AA-8F441A227821}">
      <dgm:prSet/>
      <dgm:spPr/>
      <dgm:t>
        <a:bodyPr/>
        <a:lstStyle/>
        <a:p>
          <a:endParaRPr lang="fr-FR"/>
        </a:p>
      </dgm:t>
    </dgm:pt>
    <dgm:pt modelId="{9942B570-B183-426B-B046-78A45A402754}">
      <dgm:prSet phldrT="[Texte]"/>
      <dgm:spPr/>
      <dgm:t>
        <a:bodyPr/>
        <a:lstStyle/>
        <a:p>
          <a:pPr algn="ctr"/>
          <a:r>
            <a:rPr lang="fr-FR" dirty="0">
              <a:solidFill>
                <a:schemeClr val="tx1"/>
              </a:solidFill>
            </a:rPr>
            <a:t>Soutenir le parcours personnel de l’élève dans sa dimension citoyenne, culturelle et sociale et professionnelle</a:t>
          </a:r>
        </a:p>
      </dgm:t>
    </dgm:pt>
    <dgm:pt modelId="{AE305ACA-091F-4EAA-8CFB-5BC5D2FBE132}" type="parTrans" cxnId="{3BCD2982-3CB9-4C93-A09C-885941EAC307}">
      <dgm:prSet/>
      <dgm:spPr/>
      <dgm:t>
        <a:bodyPr/>
        <a:lstStyle/>
        <a:p>
          <a:endParaRPr lang="fr-FR"/>
        </a:p>
      </dgm:t>
    </dgm:pt>
    <dgm:pt modelId="{C49A2F06-4C71-46F9-A7AF-24D52BB97471}" type="sibTrans" cxnId="{3BCD2982-3CB9-4C93-A09C-885941EAC307}">
      <dgm:prSet/>
      <dgm:spPr/>
      <dgm:t>
        <a:bodyPr/>
        <a:lstStyle/>
        <a:p>
          <a:endParaRPr lang="fr-FR"/>
        </a:p>
      </dgm:t>
    </dgm:pt>
    <dgm:pt modelId="{DD9FB531-D83C-4F34-831A-837E9B63C7BE}">
      <dgm:prSet/>
      <dgm:spPr/>
      <dgm:t>
        <a:bodyPr/>
        <a:lstStyle/>
        <a:p>
          <a:r>
            <a:rPr lang="fr-FR" b="1" dirty="0">
              <a:solidFill>
                <a:sysClr val="windowText" lastClr="000000"/>
              </a:solidFill>
            </a:rPr>
            <a:t>AXE 2</a:t>
          </a:r>
        </a:p>
      </dgm:t>
    </dgm:pt>
    <dgm:pt modelId="{91B98089-7168-4151-BFE7-EC36E1D39F10}" type="parTrans" cxnId="{49030930-5836-4C55-B533-343EAA8682B9}">
      <dgm:prSet/>
      <dgm:spPr/>
      <dgm:t>
        <a:bodyPr/>
        <a:lstStyle/>
        <a:p>
          <a:endParaRPr lang="fr-FR"/>
        </a:p>
      </dgm:t>
    </dgm:pt>
    <dgm:pt modelId="{FB1F8C2B-36D6-46FB-91CE-A65FA90C5E8A}" type="sibTrans" cxnId="{49030930-5836-4C55-B533-343EAA8682B9}">
      <dgm:prSet/>
      <dgm:spPr/>
      <dgm:t>
        <a:bodyPr/>
        <a:lstStyle/>
        <a:p>
          <a:endParaRPr lang="fr-FR"/>
        </a:p>
      </dgm:t>
    </dgm:pt>
    <dgm:pt modelId="{08DB3E1D-5A76-44E7-B47B-268A9DC89760}">
      <dgm:prSet/>
      <dgm:spPr/>
      <dgm:t>
        <a:bodyPr/>
        <a:lstStyle/>
        <a:p>
          <a:pPr algn="ctr"/>
          <a:r>
            <a:rPr lang="fr-FR" dirty="0"/>
            <a:t>Consolider les relations vers l’extérieur</a:t>
          </a:r>
        </a:p>
      </dgm:t>
    </dgm:pt>
    <dgm:pt modelId="{9EF2C4CE-E385-4A4F-A40B-4BFC17B4B852}" type="parTrans" cxnId="{0D96A802-3220-4218-A760-596E14AD3CBC}">
      <dgm:prSet/>
      <dgm:spPr/>
      <dgm:t>
        <a:bodyPr/>
        <a:lstStyle/>
        <a:p>
          <a:endParaRPr lang="fr-FR"/>
        </a:p>
      </dgm:t>
    </dgm:pt>
    <dgm:pt modelId="{038D6D0B-D257-467F-84D8-E094E1EAC6F0}" type="sibTrans" cxnId="{0D96A802-3220-4218-A760-596E14AD3CBC}">
      <dgm:prSet/>
      <dgm:spPr/>
      <dgm:t>
        <a:bodyPr/>
        <a:lstStyle/>
        <a:p>
          <a:endParaRPr lang="fr-FR"/>
        </a:p>
      </dgm:t>
    </dgm:pt>
    <dgm:pt modelId="{6C6B5A25-1CA4-401B-8D09-0EA0680CBD14}" type="pres">
      <dgm:prSet presAssocID="{B1D3E6FA-F536-448B-B0E1-57DB82590744}" presName="Name0" presStyleCnt="0">
        <dgm:presLayoutVars>
          <dgm:dir/>
          <dgm:animLvl val="lvl"/>
          <dgm:resizeHandles val="exact"/>
        </dgm:presLayoutVars>
      </dgm:prSet>
      <dgm:spPr/>
    </dgm:pt>
    <dgm:pt modelId="{7A1E2E4A-A865-4CC6-B5C0-DE7A869C24EB}" type="pres">
      <dgm:prSet presAssocID="{ED3CC7C4-DDD6-4361-9B47-CF53750C7CE0}" presName="linNode" presStyleCnt="0"/>
      <dgm:spPr/>
    </dgm:pt>
    <dgm:pt modelId="{2E67A65F-1476-440B-8C58-AA385DEC1D2B}" type="pres">
      <dgm:prSet presAssocID="{ED3CC7C4-DDD6-4361-9B47-CF53750C7CE0}" presName="parentText" presStyleLbl="node1" presStyleIdx="0" presStyleCnt="4" custScaleX="57855" custLinFactNeighborX="-10539" custLinFactNeighborY="-166">
        <dgm:presLayoutVars>
          <dgm:chMax val="1"/>
          <dgm:bulletEnabled val="1"/>
        </dgm:presLayoutVars>
      </dgm:prSet>
      <dgm:spPr/>
    </dgm:pt>
    <dgm:pt modelId="{B9CFADDF-D5B6-4B94-813D-BD53DF5BB7B3}" type="pres">
      <dgm:prSet presAssocID="{ED3CC7C4-DDD6-4361-9B47-CF53750C7CE0}" presName="descendantText" presStyleLbl="alignAccFollowNode1" presStyleIdx="0" presStyleCnt="4" custLinFactNeighborX="-9472" custLinFactNeighborY="-6138">
        <dgm:presLayoutVars>
          <dgm:bulletEnabled val="1"/>
        </dgm:presLayoutVars>
      </dgm:prSet>
      <dgm:spPr/>
    </dgm:pt>
    <dgm:pt modelId="{E22987B7-CB7A-4EC6-B093-B1D4B84C8AEE}" type="pres">
      <dgm:prSet presAssocID="{3996149B-59AB-42DA-ADA9-9B9BF7E6B42F}" presName="sp" presStyleCnt="0"/>
      <dgm:spPr/>
    </dgm:pt>
    <dgm:pt modelId="{D601B2BB-B355-4C33-9494-0ED751831643}" type="pres">
      <dgm:prSet presAssocID="{DD9FB531-D83C-4F34-831A-837E9B63C7BE}" presName="linNode" presStyleCnt="0"/>
      <dgm:spPr/>
    </dgm:pt>
    <dgm:pt modelId="{23276A24-F2D1-4C67-8232-0CCEF5E33343}" type="pres">
      <dgm:prSet presAssocID="{DD9FB531-D83C-4F34-831A-837E9B63C7BE}" presName="parentText" presStyleLbl="node1" presStyleIdx="1" presStyleCnt="4" custScaleX="57855" custLinFactNeighborX="-10539" custLinFactNeighborY="-2900">
        <dgm:presLayoutVars>
          <dgm:chMax val="1"/>
          <dgm:bulletEnabled val="1"/>
        </dgm:presLayoutVars>
      </dgm:prSet>
      <dgm:spPr/>
    </dgm:pt>
    <dgm:pt modelId="{D15FA56B-2EBD-4AB8-A517-A2AA1486D08E}" type="pres">
      <dgm:prSet presAssocID="{DD9FB531-D83C-4F34-831A-837E9B63C7BE}" presName="descendantText" presStyleLbl="alignAccFollowNode1" presStyleIdx="1" presStyleCnt="4" custLinFactNeighborX="-9472" custLinFactNeighborY="-12512">
        <dgm:presLayoutVars>
          <dgm:bulletEnabled val="1"/>
        </dgm:presLayoutVars>
      </dgm:prSet>
      <dgm:spPr/>
    </dgm:pt>
    <dgm:pt modelId="{482BCE9D-6100-402F-91F7-CB08746DAF6A}" type="pres">
      <dgm:prSet presAssocID="{FB1F8C2B-36D6-46FB-91CE-A65FA90C5E8A}" presName="sp" presStyleCnt="0"/>
      <dgm:spPr/>
    </dgm:pt>
    <dgm:pt modelId="{CED00F2D-E3BA-4003-8958-2E172EAA2F93}" type="pres">
      <dgm:prSet presAssocID="{3631C559-6220-4748-8D77-ADBC13CCC0CD}" presName="linNode" presStyleCnt="0"/>
      <dgm:spPr/>
    </dgm:pt>
    <dgm:pt modelId="{E02FC6EB-8EB0-4756-BBF3-C8FD0E85CCFE}" type="pres">
      <dgm:prSet presAssocID="{3631C559-6220-4748-8D77-ADBC13CCC0CD}" presName="parentText" presStyleLbl="node1" presStyleIdx="2" presStyleCnt="4" custScaleX="57855" custLinFactNeighborX="-10539" custLinFactNeighborY="-983">
        <dgm:presLayoutVars>
          <dgm:chMax val="1"/>
          <dgm:bulletEnabled val="1"/>
        </dgm:presLayoutVars>
      </dgm:prSet>
      <dgm:spPr/>
    </dgm:pt>
    <dgm:pt modelId="{3AF80464-82A6-4933-B6F6-FB70771095F4}" type="pres">
      <dgm:prSet presAssocID="{3631C559-6220-4748-8D77-ADBC13CCC0CD}" presName="descendantText" presStyleLbl="alignAccFollowNode1" presStyleIdx="2" presStyleCnt="4" custLinFactNeighborX="-9472" custLinFactNeighborY="831">
        <dgm:presLayoutVars>
          <dgm:bulletEnabled val="1"/>
        </dgm:presLayoutVars>
      </dgm:prSet>
      <dgm:spPr/>
    </dgm:pt>
    <dgm:pt modelId="{4615451C-0F25-4F79-AAB0-6E31D6CC2DB3}" type="pres">
      <dgm:prSet presAssocID="{0E24E927-E2FD-4FCC-AE05-451B5E4ED838}" presName="sp" presStyleCnt="0"/>
      <dgm:spPr/>
    </dgm:pt>
    <dgm:pt modelId="{3160859C-680C-41A3-A682-3BF1C9A451E9}" type="pres">
      <dgm:prSet presAssocID="{920C934A-F405-4B82-9C12-834302DD41D4}" presName="linNode" presStyleCnt="0"/>
      <dgm:spPr/>
    </dgm:pt>
    <dgm:pt modelId="{6A055889-C23C-4AEA-B913-017140E1B9AA}" type="pres">
      <dgm:prSet presAssocID="{920C934A-F405-4B82-9C12-834302DD41D4}" presName="parentText" presStyleLbl="node1" presStyleIdx="3" presStyleCnt="4" custScaleX="57855" custLinFactNeighborX="-10539" custLinFactNeighborY="-1391">
        <dgm:presLayoutVars>
          <dgm:chMax val="1"/>
          <dgm:bulletEnabled val="1"/>
        </dgm:presLayoutVars>
      </dgm:prSet>
      <dgm:spPr/>
    </dgm:pt>
    <dgm:pt modelId="{E9CEB3C0-AD72-4CE7-9765-6F60D26C8764}" type="pres">
      <dgm:prSet presAssocID="{920C934A-F405-4B82-9C12-834302DD41D4}" presName="descendantText" presStyleLbl="alignAccFollowNode1" presStyleIdx="3" presStyleCnt="4" custLinFactNeighborX="-9472" custLinFactNeighborY="-5543">
        <dgm:presLayoutVars>
          <dgm:bulletEnabled val="1"/>
        </dgm:presLayoutVars>
      </dgm:prSet>
      <dgm:spPr/>
    </dgm:pt>
  </dgm:ptLst>
  <dgm:cxnLst>
    <dgm:cxn modelId="{0D96A802-3220-4218-A760-596E14AD3CBC}" srcId="{DD9FB531-D83C-4F34-831A-837E9B63C7BE}" destId="{08DB3E1D-5A76-44E7-B47B-268A9DC89760}" srcOrd="0" destOrd="0" parTransId="{9EF2C4CE-E385-4A4F-A40B-4BFC17B4B852}" sibTransId="{038D6D0B-D257-467F-84D8-E094E1EAC6F0}"/>
    <dgm:cxn modelId="{67EE6D2A-00FC-4CF5-AAE5-834DE5277C3E}" type="presOf" srcId="{3631C559-6220-4748-8D77-ADBC13CCC0CD}" destId="{E02FC6EB-8EB0-4756-BBF3-C8FD0E85CCFE}" srcOrd="0" destOrd="0" presId="urn:microsoft.com/office/officeart/2005/8/layout/vList5"/>
    <dgm:cxn modelId="{49030930-5836-4C55-B533-343EAA8682B9}" srcId="{B1D3E6FA-F536-448B-B0E1-57DB82590744}" destId="{DD9FB531-D83C-4F34-831A-837E9B63C7BE}" srcOrd="1" destOrd="0" parTransId="{91B98089-7168-4151-BFE7-EC36E1D39F10}" sibTransId="{FB1F8C2B-36D6-46FB-91CE-A65FA90C5E8A}"/>
    <dgm:cxn modelId="{B5267E41-6A71-413E-B8C1-4DACA059BA71}" type="presOf" srcId="{14014B17-6265-438E-9161-211A6EF48D69}" destId="{3AF80464-82A6-4933-B6F6-FB70771095F4}" srcOrd="0" destOrd="0" presId="urn:microsoft.com/office/officeart/2005/8/layout/vList5"/>
    <dgm:cxn modelId="{5F150B63-2F0A-4A36-98EC-C2ADBD40AAEA}" type="presOf" srcId="{B1D3E6FA-F536-448B-B0E1-57DB82590744}" destId="{6C6B5A25-1CA4-401B-8D09-0EA0680CBD14}" srcOrd="0" destOrd="0" presId="urn:microsoft.com/office/officeart/2005/8/layout/vList5"/>
    <dgm:cxn modelId="{D7D3654C-076F-4E6E-AD3E-6EEF1D409AF2}" srcId="{ED3CC7C4-DDD6-4361-9B47-CF53750C7CE0}" destId="{9CFAB1FC-7EB8-4BD3-8398-F5D25622F091}" srcOrd="0" destOrd="0" parTransId="{2AB9AC8B-4984-4AC5-8F22-14090EC1AA19}" sibTransId="{367FACDA-D51D-4C0F-9ABE-823D49C53C59}"/>
    <dgm:cxn modelId="{1A325E4E-231E-4D28-A808-43A96677A304}" type="presOf" srcId="{920C934A-F405-4B82-9C12-834302DD41D4}" destId="{6A055889-C23C-4AEA-B913-017140E1B9AA}" srcOrd="0" destOrd="0" presId="urn:microsoft.com/office/officeart/2005/8/layout/vList5"/>
    <dgm:cxn modelId="{37C03053-6B1F-4C8E-90EA-FFB211131ED6}" srcId="{B1D3E6FA-F536-448B-B0E1-57DB82590744}" destId="{ED3CC7C4-DDD6-4361-9B47-CF53750C7CE0}" srcOrd="0" destOrd="0" parTransId="{1326DDB6-0123-455D-8E36-95E59436B1B7}" sibTransId="{3996149B-59AB-42DA-ADA9-9B9BF7E6B42F}"/>
    <dgm:cxn modelId="{6AEE8558-2C0E-41CC-BDF6-CDB204D87154}" srcId="{3631C559-6220-4748-8D77-ADBC13CCC0CD}" destId="{14014B17-6265-438E-9161-211A6EF48D69}" srcOrd="0" destOrd="0" parTransId="{F6FF4B0A-0912-4C31-9B49-214953F74F81}" sibTransId="{61B3AF7D-9B83-4CFC-811A-2B6F8168111A}"/>
    <dgm:cxn modelId="{BDDA057D-738A-4ED6-A84B-B78D638C7C7B}" type="presOf" srcId="{9CFAB1FC-7EB8-4BD3-8398-F5D25622F091}" destId="{B9CFADDF-D5B6-4B94-813D-BD53DF5BB7B3}" srcOrd="0" destOrd="0" presId="urn:microsoft.com/office/officeart/2005/8/layout/vList5"/>
    <dgm:cxn modelId="{3BCD2982-3CB9-4C93-A09C-885941EAC307}" srcId="{920C934A-F405-4B82-9C12-834302DD41D4}" destId="{9942B570-B183-426B-B046-78A45A402754}" srcOrd="0" destOrd="0" parTransId="{AE305ACA-091F-4EAA-8CFB-5BC5D2FBE132}" sibTransId="{C49A2F06-4C71-46F9-A7AF-24D52BB97471}"/>
    <dgm:cxn modelId="{08BD36AE-E8FA-4AED-AAE7-08D2F80A7592}" type="presOf" srcId="{ED3CC7C4-DDD6-4361-9B47-CF53750C7CE0}" destId="{2E67A65F-1476-440B-8C58-AA385DEC1D2B}" srcOrd="0" destOrd="0" presId="urn:microsoft.com/office/officeart/2005/8/layout/vList5"/>
    <dgm:cxn modelId="{3E0A69AE-6E8A-4B3E-A173-5624ADC8A5BA}" type="presOf" srcId="{9942B570-B183-426B-B046-78A45A402754}" destId="{E9CEB3C0-AD72-4CE7-9765-6F60D26C8764}" srcOrd="0" destOrd="0" presId="urn:microsoft.com/office/officeart/2005/8/layout/vList5"/>
    <dgm:cxn modelId="{C05197B0-AE91-4E52-A4CD-CD689EAA00E8}" type="presOf" srcId="{DD9FB531-D83C-4F34-831A-837E9B63C7BE}" destId="{23276A24-F2D1-4C67-8232-0CCEF5E33343}" srcOrd="0" destOrd="0" presId="urn:microsoft.com/office/officeart/2005/8/layout/vList5"/>
    <dgm:cxn modelId="{5FAD3BBC-60F6-4965-B9AA-8F441A227821}" srcId="{B1D3E6FA-F536-448B-B0E1-57DB82590744}" destId="{920C934A-F405-4B82-9C12-834302DD41D4}" srcOrd="3" destOrd="0" parTransId="{BD5A0418-F8BD-4279-A06B-FB8D7AE72B21}" sibTransId="{99CB2BCF-213F-422C-8873-2EF6E2C4C03E}"/>
    <dgm:cxn modelId="{C07169D1-E4DD-4D33-8990-C6B5D62D6F89}" type="presOf" srcId="{08DB3E1D-5A76-44E7-B47B-268A9DC89760}" destId="{D15FA56B-2EBD-4AB8-A517-A2AA1486D08E}" srcOrd="0" destOrd="0" presId="urn:microsoft.com/office/officeart/2005/8/layout/vList5"/>
    <dgm:cxn modelId="{8607ACE2-DCDF-45C3-A929-3E58A9863E01}" srcId="{B1D3E6FA-F536-448B-B0E1-57DB82590744}" destId="{3631C559-6220-4748-8D77-ADBC13CCC0CD}" srcOrd="2" destOrd="0" parTransId="{FC0C628B-2C7C-4A8A-8822-238FC4BC19AD}" sibTransId="{0E24E927-E2FD-4FCC-AE05-451B5E4ED838}"/>
    <dgm:cxn modelId="{91CE12C4-B693-43D9-9BC7-58629224F636}" type="presParOf" srcId="{6C6B5A25-1CA4-401B-8D09-0EA0680CBD14}" destId="{7A1E2E4A-A865-4CC6-B5C0-DE7A869C24EB}" srcOrd="0" destOrd="0" presId="urn:microsoft.com/office/officeart/2005/8/layout/vList5"/>
    <dgm:cxn modelId="{A9EC3403-F847-4EB7-83EA-3CEBE156310A}" type="presParOf" srcId="{7A1E2E4A-A865-4CC6-B5C0-DE7A869C24EB}" destId="{2E67A65F-1476-440B-8C58-AA385DEC1D2B}" srcOrd="0" destOrd="0" presId="urn:microsoft.com/office/officeart/2005/8/layout/vList5"/>
    <dgm:cxn modelId="{58B01F74-9DBC-4456-915C-6CC6AE9ECD3E}" type="presParOf" srcId="{7A1E2E4A-A865-4CC6-B5C0-DE7A869C24EB}" destId="{B9CFADDF-D5B6-4B94-813D-BD53DF5BB7B3}" srcOrd="1" destOrd="0" presId="urn:microsoft.com/office/officeart/2005/8/layout/vList5"/>
    <dgm:cxn modelId="{7F626CE7-248B-4B63-9365-1929A0226161}" type="presParOf" srcId="{6C6B5A25-1CA4-401B-8D09-0EA0680CBD14}" destId="{E22987B7-CB7A-4EC6-B093-B1D4B84C8AEE}" srcOrd="1" destOrd="0" presId="urn:microsoft.com/office/officeart/2005/8/layout/vList5"/>
    <dgm:cxn modelId="{DFE994DE-3E34-4EDF-92BB-1A5264AE1EC7}" type="presParOf" srcId="{6C6B5A25-1CA4-401B-8D09-0EA0680CBD14}" destId="{D601B2BB-B355-4C33-9494-0ED751831643}" srcOrd="2" destOrd="0" presId="urn:microsoft.com/office/officeart/2005/8/layout/vList5"/>
    <dgm:cxn modelId="{456238B7-E2E5-40A1-A0CD-6EDD3DC8BBFB}" type="presParOf" srcId="{D601B2BB-B355-4C33-9494-0ED751831643}" destId="{23276A24-F2D1-4C67-8232-0CCEF5E33343}" srcOrd="0" destOrd="0" presId="urn:microsoft.com/office/officeart/2005/8/layout/vList5"/>
    <dgm:cxn modelId="{5F309C38-1841-4949-BAD0-022619C3D0AD}" type="presParOf" srcId="{D601B2BB-B355-4C33-9494-0ED751831643}" destId="{D15FA56B-2EBD-4AB8-A517-A2AA1486D08E}" srcOrd="1" destOrd="0" presId="urn:microsoft.com/office/officeart/2005/8/layout/vList5"/>
    <dgm:cxn modelId="{691C4641-E229-40A6-8B8E-06231C72DC21}" type="presParOf" srcId="{6C6B5A25-1CA4-401B-8D09-0EA0680CBD14}" destId="{482BCE9D-6100-402F-91F7-CB08746DAF6A}" srcOrd="3" destOrd="0" presId="urn:microsoft.com/office/officeart/2005/8/layout/vList5"/>
    <dgm:cxn modelId="{C6A200F6-9EA0-45B2-982E-F3E5E6A088CC}" type="presParOf" srcId="{6C6B5A25-1CA4-401B-8D09-0EA0680CBD14}" destId="{CED00F2D-E3BA-4003-8958-2E172EAA2F93}" srcOrd="4" destOrd="0" presId="urn:microsoft.com/office/officeart/2005/8/layout/vList5"/>
    <dgm:cxn modelId="{B394BD74-F7E2-4384-9E28-3E04EAD1A116}" type="presParOf" srcId="{CED00F2D-E3BA-4003-8958-2E172EAA2F93}" destId="{E02FC6EB-8EB0-4756-BBF3-C8FD0E85CCFE}" srcOrd="0" destOrd="0" presId="urn:microsoft.com/office/officeart/2005/8/layout/vList5"/>
    <dgm:cxn modelId="{19FFA6B4-F30C-484F-9349-CCA7ACB1FB7C}" type="presParOf" srcId="{CED00F2D-E3BA-4003-8958-2E172EAA2F93}" destId="{3AF80464-82A6-4933-B6F6-FB70771095F4}" srcOrd="1" destOrd="0" presId="urn:microsoft.com/office/officeart/2005/8/layout/vList5"/>
    <dgm:cxn modelId="{D29F249A-F3A3-4F26-BCCF-753360405629}" type="presParOf" srcId="{6C6B5A25-1CA4-401B-8D09-0EA0680CBD14}" destId="{4615451C-0F25-4F79-AAB0-6E31D6CC2DB3}" srcOrd="5" destOrd="0" presId="urn:microsoft.com/office/officeart/2005/8/layout/vList5"/>
    <dgm:cxn modelId="{C512DBF3-9726-4652-B950-78A79D41E4DB}" type="presParOf" srcId="{6C6B5A25-1CA4-401B-8D09-0EA0680CBD14}" destId="{3160859C-680C-41A3-A682-3BF1C9A451E9}" srcOrd="6" destOrd="0" presId="urn:microsoft.com/office/officeart/2005/8/layout/vList5"/>
    <dgm:cxn modelId="{9A7019B7-4D0C-43A0-8307-E5D85AE0B362}" type="presParOf" srcId="{3160859C-680C-41A3-A682-3BF1C9A451E9}" destId="{6A055889-C23C-4AEA-B913-017140E1B9AA}" srcOrd="0" destOrd="0" presId="urn:microsoft.com/office/officeart/2005/8/layout/vList5"/>
    <dgm:cxn modelId="{4C93CC7A-4017-4ACF-B645-34BD67EB624A}" type="presParOf" srcId="{3160859C-680C-41A3-A682-3BF1C9A451E9}" destId="{E9CEB3C0-AD72-4CE7-9765-6F60D26C87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9E62E0-CF1A-47AC-8ADB-70392117365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6013B9E-B349-4C7D-A024-129EDAD13E5B}">
      <dgm:prSet phldrT="[Texte]"/>
      <dgm:spPr/>
      <dgm:t>
        <a:bodyPr/>
        <a:lstStyle/>
        <a:p>
          <a:r>
            <a:rPr lang="fr-FR" dirty="0">
              <a:solidFill>
                <a:sysClr val="windowText" lastClr="000000"/>
              </a:solidFill>
            </a:rPr>
            <a:t>LYCÉE</a:t>
          </a:r>
        </a:p>
      </dgm:t>
    </dgm:pt>
    <dgm:pt modelId="{02469C86-468B-475B-8CCB-A0DFB9A9543A}" type="parTrans" cxnId="{CAABB051-1D96-4990-857E-3B7EF024E97F}">
      <dgm:prSet/>
      <dgm:spPr/>
      <dgm:t>
        <a:bodyPr/>
        <a:lstStyle/>
        <a:p>
          <a:endParaRPr lang="fr-FR"/>
        </a:p>
      </dgm:t>
    </dgm:pt>
    <dgm:pt modelId="{41F34B8D-A8B5-4398-85F3-57FACD2D20C1}" type="sibTrans" cxnId="{CAABB051-1D96-4990-857E-3B7EF024E97F}">
      <dgm:prSet/>
      <dgm:spPr/>
      <dgm:t>
        <a:bodyPr/>
        <a:lstStyle/>
        <a:p>
          <a:endParaRPr lang="fr-FR"/>
        </a:p>
      </dgm:t>
    </dgm:pt>
    <dgm:pt modelId="{8D74736C-C441-40F5-AACF-DB4E0AF0134D}">
      <dgm:prSet phldrT="[Texte]"/>
      <dgm:spPr/>
      <dgm:t>
        <a:bodyPr/>
        <a:lstStyle/>
        <a:p>
          <a:r>
            <a:rPr lang="fr-FR" dirty="0"/>
            <a:t>Accueillant</a:t>
          </a:r>
        </a:p>
      </dgm:t>
    </dgm:pt>
    <dgm:pt modelId="{B0D668FC-7AC6-4851-AB91-2DD277CF5EC8}" type="parTrans" cxnId="{B0E825A2-214B-4368-BF80-55CDEEF7A7A4}">
      <dgm:prSet/>
      <dgm:spPr/>
      <dgm:t>
        <a:bodyPr/>
        <a:lstStyle/>
        <a:p>
          <a:endParaRPr lang="fr-FR"/>
        </a:p>
      </dgm:t>
    </dgm:pt>
    <dgm:pt modelId="{F3D716CB-89DD-492A-AA9A-EEFCF77798A4}" type="sibTrans" cxnId="{B0E825A2-214B-4368-BF80-55CDEEF7A7A4}">
      <dgm:prSet/>
      <dgm:spPr/>
      <dgm:t>
        <a:bodyPr/>
        <a:lstStyle/>
        <a:p>
          <a:endParaRPr lang="fr-FR"/>
        </a:p>
      </dgm:t>
    </dgm:pt>
    <dgm:pt modelId="{48B155F3-933C-4019-A2C3-044B9A557346}">
      <dgm:prSet phldrT="[Texte]"/>
      <dgm:spPr/>
      <dgm:t>
        <a:bodyPr/>
        <a:lstStyle/>
        <a:p>
          <a:r>
            <a:rPr lang="fr-FR" dirty="0"/>
            <a:t>Attractif</a:t>
          </a:r>
        </a:p>
      </dgm:t>
    </dgm:pt>
    <dgm:pt modelId="{8FEBEF28-9299-4A4E-BC29-FA132C62D226}" type="parTrans" cxnId="{0F8AC3DF-4041-406A-88CD-1200BC4BDAE2}">
      <dgm:prSet/>
      <dgm:spPr/>
      <dgm:t>
        <a:bodyPr/>
        <a:lstStyle/>
        <a:p>
          <a:endParaRPr lang="fr-FR"/>
        </a:p>
      </dgm:t>
    </dgm:pt>
    <dgm:pt modelId="{6F7054A6-FAE1-42E9-BE49-C8D595EEED19}" type="sibTrans" cxnId="{0F8AC3DF-4041-406A-88CD-1200BC4BDAE2}">
      <dgm:prSet/>
      <dgm:spPr/>
      <dgm:t>
        <a:bodyPr/>
        <a:lstStyle/>
        <a:p>
          <a:endParaRPr lang="fr-FR"/>
        </a:p>
      </dgm:t>
    </dgm:pt>
    <dgm:pt modelId="{1DBB44B0-1E0E-4310-AEEC-3111D2410903}">
      <dgm:prSet phldrT="[Texte]"/>
      <dgm:spPr/>
      <dgm:t>
        <a:bodyPr/>
        <a:lstStyle/>
        <a:p>
          <a:r>
            <a:rPr lang="fr-FR" dirty="0">
              <a:solidFill>
                <a:sysClr val="windowText" lastClr="000000"/>
              </a:solidFill>
            </a:rPr>
            <a:t>CADRE DE VIE</a:t>
          </a:r>
        </a:p>
      </dgm:t>
    </dgm:pt>
    <dgm:pt modelId="{A5AC2801-3FE0-49D5-8F21-43A4BC26425D}" type="parTrans" cxnId="{362EBCA8-D39E-428B-AF31-E6BF476EB617}">
      <dgm:prSet/>
      <dgm:spPr/>
      <dgm:t>
        <a:bodyPr/>
        <a:lstStyle/>
        <a:p>
          <a:endParaRPr lang="fr-FR"/>
        </a:p>
      </dgm:t>
    </dgm:pt>
    <dgm:pt modelId="{4EFE99CD-A329-4C7F-BEEE-313B403E43FC}" type="sibTrans" cxnId="{362EBCA8-D39E-428B-AF31-E6BF476EB617}">
      <dgm:prSet/>
      <dgm:spPr/>
      <dgm:t>
        <a:bodyPr/>
        <a:lstStyle/>
        <a:p>
          <a:endParaRPr lang="fr-FR"/>
        </a:p>
      </dgm:t>
    </dgm:pt>
    <dgm:pt modelId="{677B0E01-4CEF-460F-8E8C-0A9F799B0CA7}">
      <dgm:prSet phldrT="[Texte]"/>
      <dgm:spPr/>
      <dgm:t>
        <a:bodyPr/>
        <a:lstStyle/>
        <a:p>
          <a:r>
            <a:rPr lang="fr-FR" dirty="0"/>
            <a:t>Espaces</a:t>
          </a:r>
        </a:p>
      </dgm:t>
    </dgm:pt>
    <dgm:pt modelId="{C7266864-8592-440A-AE39-DD625BA91688}" type="parTrans" cxnId="{A5748C0B-7767-4D6A-8C1E-7434E67C2FFD}">
      <dgm:prSet/>
      <dgm:spPr/>
      <dgm:t>
        <a:bodyPr/>
        <a:lstStyle/>
        <a:p>
          <a:endParaRPr lang="fr-FR"/>
        </a:p>
      </dgm:t>
    </dgm:pt>
    <dgm:pt modelId="{D0B62A3C-A206-4B38-91D6-3288526D5B82}" type="sibTrans" cxnId="{A5748C0B-7767-4D6A-8C1E-7434E67C2FFD}">
      <dgm:prSet/>
      <dgm:spPr/>
      <dgm:t>
        <a:bodyPr/>
        <a:lstStyle/>
        <a:p>
          <a:endParaRPr lang="fr-FR"/>
        </a:p>
      </dgm:t>
    </dgm:pt>
    <dgm:pt modelId="{3F1A97CB-FDD6-4E84-AF88-6BBA91883390}">
      <dgm:prSet phldrT="[Texte]"/>
      <dgm:spPr/>
      <dgm:t>
        <a:bodyPr/>
        <a:lstStyle/>
        <a:p>
          <a:r>
            <a:rPr lang="fr-FR" dirty="0">
              <a:solidFill>
                <a:sysClr val="windowText" lastClr="000000"/>
              </a:solidFill>
            </a:rPr>
            <a:t>VIE SCOLAIRE</a:t>
          </a:r>
        </a:p>
      </dgm:t>
    </dgm:pt>
    <dgm:pt modelId="{7CF81E07-305B-4FC8-85B5-547F2B00BD55}" type="parTrans" cxnId="{45BCA763-1D42-4BBD-8D17-BB3EEC1EFB43}">
      <dgm:prSet/>
      <dgm:spPr/>
      <dgm:t>
        <a:bodyPr/>
        <a:lstStyle/>
        <a:p>
          <a:endParaRPr lang="fr-FR"/>
        </a:p>
      </dgm:t>
    </dgm:pt>
    <dgm:pt modelId="{33022EB7-E3EB-4D57-B3D8-4F435C395AF8}" type="sibTrans" cxnId="{45BCA763-1D42-4BBD-8D17-BB3EEC1EFB43}">
      <dgm:prSet/>
      <dgm:spPr/>
      <dgm:t>
        <a:bodyPr/>
        <a:lstStyle/>
        <a:p>
          <a:endParaRPr lang="fr-FR"/>
        </a:p>
      </dgm:t>
    </dgm:pt>
    <dgm:pt modelId="{9A79FCC7-656F-44B0-827C-8B62BEBFE23C}">
      <dgm:prSet phldrT="[Texte]"/>
      <dgm:spPr/>
      <dgm:t>
        <a:bodyPr/>
        <a:lstStyle/>
        <a:p>
          <a:r>
            <a:rPr lang="fr-FR" dirty="0"/>
            <a:t>Règles</a:t>
          </a:r>
        </a:p>
      </dgm:t>
    </dgm:pt>
    <dgm:pt modelId="{18FBB641-A453-4C3C-BEE3-F3087F071F6D}" type="parTrans" cxnId="{33330BA7-FDB2-477A-A9DD-21B8B8B8E649}">
      <dgm:prSet/>
      <dgm:spPr/>
      <dgm:t>
        <a:bodyPr/>
        <a:lstStyle/>
        <a:p>
          <a:endParaRPr lang="fr-FR"/>
        </a:p>
      </dgm:t>
    </dgm:pt>
    <dgm:pt modelId="{ACA5E0A9-C89F-4B62-A950-FF6E7C8A2E13}" type="sibTrans" cxnId="{33330BA7-FDB2-477A-A9DD-21B8B8B8E649}">
      <dgm:prSet/>
      <dgm:spPr/>
      <dgm:t>
        <a:bodyPr/>
        <a:lstStyle/>
        <a:p>
          <a:endParaRPr lang="fr-FR"/>
        </a:p>
      </dgm:t>
    </dgm:pt>
    <dgm:pt modelId="{F6173135-1108-4AD6-A95A-27209B827A5F}">
      <dgm:prSet phldrT="[Texte]"/>
      <dgm:spPr/>
      <dgm:t>
        <a:bodyPr/>
        <a:lstStyle/>
        <a:p>
          <a:r>
            <a:rPr lang="fr-FR" dirty="0"/>
            <a:t>Animations</a:t>
          </a:r>
        </a:p>
      </dgm:t>
    </dgm:pt>
    <dgm:pt modelId="{949E1E9D-04D0-4A6B-A2A9-86B3E619FF99}" type="parTrans" cxnId="{B1620AE8-FC9E-4738-9E4E-5C1D06221789}">
      <dgm:prSet/>
      <dgm:spPr/>
      <dgm:t>
        <a:bodyPr/>
        <a:lstStyle/>
        <a:p>
          <a:endParaRPr lang="fr-FR"/>
        </a:p>
      </dgm:t>
    </dgm:pt>
    <dgm:pt modelId="{F9969C1F-AA67-4452-B4E3-79FA57EAB8FE}" type="sibTrans" cxnId="{B1620AE8-FC9E-4738-9E4E-5C1D06221789}">
      <dgm:prSet/>
      <dgm:spPr/>
      <dgm:t>
        <a:bodyPr/>
        <a:lstStyle/>
        <a:p>
          <a:endParaRPr lang="fr-FR"/>
        </a:p>
      </dgm:t>
    </dgm:pt>
    <dgm:pt modelId="{426A8C94-EE50-4434-B41F-4460D2A267C2}">
      <dgm:prSet phldrT="[Texte]"/>
      <dgm:spPr/>
      <dgm:t>
        <a:bodyPr/>
        <a:lstStyle/>
        <a:p>
          <a:r>
            <a:rPr lang="fr-FR" dirty="0"/>
            <a:t>Bienveillant</a:t>
          </a:r>
        </a:p>
      </dgm:t>
    </dgm:pt>
    <dgm:pt modelId="{7E9EED95-C60E-4A7E-B1C9-647BA21A0E4F}" type="parTrans" cxnId="{B1A1CAA0-1941-47E9-BA10-197E2E7BC8E5}">
      <dgm:prSet/>
      <dgm:spPr/>
      <dgm:t>
        <a:bodyPr/>
        <a:lstStyle/>
        <a:p>
          <a:endParaRPr lang="fr-FR"/>
        </a:p>
      </dgm:t>
    </dgm:pt>
    <dgm:pt modelId="{DA66C971-1EF2-48FC-82A0-77911EB4675A}" type="sibTrans" cxnId="{B1A1CAA0-1941-47E9-BA10-197E2E7BC8E5}">
      <dgm:prSet/>
      <dgm:spPr/>
      <dgm:t>
        <a:bodyPr/>
        <a:lstStyle/>
        <a:p>
          <a:endParaRPr lang="fr-FR"/>
        </a:p>
      </dgm:t>
    </dgm:pt>
    <dgm:pt modelId="{7F107274-F29C-411E-9487-AC69063D3074}">
      <dgm:prSet phldrT="[Texte]"/>
      <dgm:spPr/>
      <dgm:t>
        <a:bodyPr/>
        <a:lstStyle/>
        <a:p>
          <a:r>
            <a:rPr lang="fr-FR" dirty="0"/>
            <a:t>Lieux</a:t>
          </a:r>
        </a:p>
      </dgm:t>
    </dgm:pt>
    <dgm:pt modelId="{AEE6D95A-1200-404B-AE72-0426F8C27F27}" type="parTrans" cxnId="{DDFF56E1-BFD0-4B45-BC40-AEE35113D7D9}">
      <dgm:prSet/>
      <dgm:spPr/>
      <dgm:t>
        <a:bodyPr/>
        <a:lstStyle/>
        <a:p>
          <a:endParaRPr lang="fr-FR"/>
        </a:p>
      </dgm:t>
    </dgm:pt>
    <dgm:pt modelId="{2048E4F8-4740-428C-9D94-0A175C911C8D}" type="sibTrans" cxnId="{DDFF56E1-BFD0-4B45-BC40-AEE35113D7D9}">
      <dgm:prSet/>
      <dgm:spPr/>
      <dgm:t>
        <a:bodyPr/>
        <a:lstStyle/>
        <a:p>
          <a:endParaRPr lang="fr-FR"/>
        </a:p>
      </dgm:t>
    </dgm:pt>
    <dgm:pt modelId="{74151C63-5DB5-494E-990A-86A8F3B62E6A}">
      <dgm:prSet phldrT="[Texte]"/>
      <dgm:spPr/>
      <dgm:t>
        <a:bodyPr/>
        <a:lstStyle/>
        <a:p>
          <a:r>
            <a:rPr lang="fr-FR" dirty="0"/>
            <a:t>Moments</a:t>
          </a:r>
        </a:p>
      </dgm:t>
    </dgm:pt>
    <dgm:pt modelId="{16C492EF-47B5-43AD-B354-0E9A537919F2}" type="parTrans" cxnId="{1B2DC5D7-0F1E-4E99-8A23-566484EAF57F}">
      <dgm:prSet/>
      <dgm:spPr/>
      <dgm:t>
        <a:bodyPr/>
        <a:lstStyle/>
        <a:p>
          <a:endParaRPr lang="fr-FR"/>
        </a:p>
      </dgm:t>
    </dgm:pt>
    <dgm:pt modelId="{9080FEA3-AF91-46A7-9365-EB98829755FF}" type="sibTrans" cxnId="{1B2DC5D7-0F1E-4E99-8A23-566484EAF57F}">
      <dgm:prSet/>
      <dgm:spPr/>
      <dgm:t>
        <a:bodyPr/>
        <a:lstStyle/>
        <a:p>
          <a:endParaRPr lang="fr-FR"/>
        </a:p>
      </dgm:t>
    </dgm:pt>
    <dgm:pt modelId="{73F8E08C-ED3F-449B-9E8A-EE08F0480134}">
      <dgm:prSet phldrT="[Texte]"/>
      <dgm:spPr/>
      <dgm:t>
        <a:bodyPr/>
        <a:lstStyle/>
        <a:p>
          <a:r>
            <a:rPr lang="fr-FR" dirty="0"/>
            <a:t>Suivis et Soutien</a:t>
          </a:r>
        </a:p>
      </dgm:t>
    </dgm:pt>
    <dgm:pt modelId="{D7250762-9A2C-4C73-83BB-29F5E40DFDA9}" type="parTrans" cxnId="{7C0B9111-5905-4950-9232-F9382A823FEB}">
      <dgm:prSet/>
      <dgm:spPr/>
      <dgm:t>
        <a:bodyPr/>
        <a:lstStyle/>
        <a:p>
          <a:endParaRPr lang="fr-FR"/>
        </a:p>
      </dgm:t>
    </dgm:pt>
    <dgm:pt modelId="{176377C3-39CE-4F11-B4E3-5D1D24373F41}" type="sibTrans" cxnId="{7C0B9111-5905-4950-9232-F9382A823FEB}">
      <dgm:prSet/>
      <dgm:spPr/>
      <dgm:t>
        <a:bodyPr/>
        <a:lstStyle/>
        <a:p>
          <a:endParaRPr lang="fr-FR"/>
        </a:p>
      </dgm:t>
    </dgm:pt>
    <dgm:pt modelId="{DCBF0383-29D8-4DD9-BC3E-E1D2A1AF462E}" type="pres">
      <dgm:prSet presAssocID="{2C9E62E0-CF1A-47AC-8ADB-703921173656}" presName="Name0" presStyleCnt="0">
        <dgm:presLayoutVars>
          <dgm:dir/>
          <dgm:animLvl val="lvl"/>
          <dgm:resizeHandles val="exact"/>
        </dgm:presLayoutVars>
      </dgm:prSet>
      <dgm:spPr/>
    </dgm:pt>
    <dgm:pt modelId="{AFA57C29-3470-4B13-A650-4FA06F1D0A30}" type="pres">
      <dgm:prSet presAssocID="{2C9E62E0-CF1A-47AC-8ADB-703921173656}" presName="tSp" presStyleCnt="0"/>
      <dgm:spPr/>
    </dgm:pt>
    <dgm:pt modelId="{3EF51706-2357-49AA-ABFE-78532C039E4E}" type="pres">
      <dgm:prSet presAssocID="{2C9E62E0-CF1A-47AC-8ADB-703921173656}" presName="bSp" presStyleCnt="0"/>
      <dgm:spPr/>
    </dgm:pt>
    <dgm:pt modelId="{C3D077B4-8F45-4A83-9881-0B78B80A582A}" type="pres">
      <dgm:prSet presAssocID="{2C9E62E0-CF1A-47AC-8ADB-703921173656}" presName="process" presStyleCnt="0"/>
      <dgm:spPr/>
    </dgm:pt>
    <dgm:pt modelId="{8880E1B1-7699-425D-8002-57020ED73CA5}" type="pres">
      <dgm:prSet presAssocID="{96013B9E-B349-4C7D-A024-129EDAD13E5B}" presName="composite1" presStyleCnt="0"/>
      <dgm:spPr/>
    </dgm:pt>
    <dgm:pt modelId="{8A9AC429-F5E5-437E-996A-320EFBABDE94}" type="pres">
      <dgm:prSet presAssocID="{96013B9E-B349-4C7D-A024-129EDAD13E5B}" presName="dummyNode1" presStyleLbl="node1" presStyleIdx="0" presStyleCnt="3"/>
      <dgm:spPr/>
    </dgm:pt>
    <dgm:pt modelId="{F67E9651-5C43-428A-AB7D-F2849D1C49E6}" type="pres">
      <dgm:prSet presAssocID="{96013B9E-B349-4C7D-A024-129EDAD13E5B}" presName="childNode1" presStyleLbl="bgAcc1" presStyleIdx="0" presStyleCnt="3">
        <dgm:presLayoutVars>
          <dgm:bulletEnabled val="1"/>
        </dgm:presLayoutVars>
      </dgm:prSet>
      <dgm:spPr/>
    </dgm:pt>
    <dgm:pt modelId="{155A6D27-E85F-4294-BF62-BA31FF4F68EE}" type="pres">
      <dgm:prSet presAssocID="{96013B9E-B349-4C7D-A024-129EDAD13E5B}" presName="childNode1tx" presStyleLbl="bgAcc1" presStyleIdx="0" presStyleCnt="3">
        <dgm:presLayoutVars>
          <dgm:bulletEnabled val="1"/>
        </dgm:presLayoutVars>
      </dgm:prSet>
      <dgm:spPr/>
    </dgm:pt>
    <dgm:pt modelId="{F668C939-72EC-480E-8732-4D08BC40DD5C}" type="pres">
      <dgm:prSet presAssocID="{96013B9E-B349-4C7D-A024-129EDAD13E5B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DFCA492F-7B5A-410F-B4C3-D6C6D83CAB4A}" type="pres">
      <dgm:prSet presAssocID="{96013B9E-B349-4C7D-A024-129EDAD13E5B}" presName="connSite1" presStyleCnt="0"/>
      <dgm:spPr/>
    </dgm:pt>
    <dgm:pt modelId="{6425C64F-2604-4D25-806E-3FA05F4474E1}" type="pres">
      <dgm:prSet presAssocID="{41F34B8D-A8B5-4398-85F3-57FACD2D20C1}" presName="Name9" presStyleLbl="sibTrans2D1" presStyleIdx="0" presStyleCnt="2"/>
      <dgm:spPr/>
    </dgm:pt>
    <dgm:pt modelId="{3C488BC4-2ECF-4027-82BE-996EF358C7D1}" type="pres">
      <dgm:prSet presAssocID="{1DBB44B0-1E0E-4310-AEEC-3111D2410903}" presName="composite2" presStyleCnt="0"/>
      <dgm:spPr/>
    </dgm:pt>
    <dgm:pt modelId="{2179586C-E34A-4F79-80AD-C03C07139E75}" type="pres">
      <dgm:prSet presAssocID="{1DBB44B0-1E0E-4310-AEEC-3111D2410903}" presName="dummyNode2" presStyleLbl="node1" presStyleIdx="0" presStyleCnt="3"/>
      <dgm:spPr/>
    </dgm:pt>
    <dgm:pt modelId="{8F5A54A5-E9E4-4463-B3BE-A16839CBC613}" type="pres">
      <dgm:prSet presAssocID="{1DBB44B0-1E0E-4310-AEEC-3111D2410903}" presName="childNode2" presStyleLbl="bgAcc1" presStyleIdx="1" presStyleCnt="3">
        <dgm:presLayoutVars>
          <dgm:bulletEnabled val="1"/>
        </dgm:presLayoutVars>
      </dgm:prSet>
      <dgm:spPr/>
    </dgm:pt>
    <dgm:pt modelId="{53D4CC64-5286-4E12-B57D-057D6FFDEDBE}" type="pres">
      <dgm:prSet presAssocID="{1DBB44B0-1E0E-4310-AEEC-3111D2410903}" presName="childNode2tx" presStyleLbl="bgAcc1" presStyleIdx="1" presStyleCnt="3">
        <dgm:presLayoutVars>
          <dgm:bulletEnabled val="1"/>
        </dgm:presLayoutVars>
      </dgm:prSet>
      <dgm:spPr/>
    </dgm:pt>
    <dgm:pt modelId="{A81355A1-C49B-40B5-8E79-8B24D3FE6CF2}" type="pres">
      <dgm:prSet presAssocID="{1DBB44B0-1E0E-4310-AEEC-3111D2410903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6157FD26-0E7B-468B-A8CF-3D6F49C135A8}" type="pres">
      <dgm:prSet presAssocID="{1DBB44B0-1E0E-4310-AEEC-3111D2410903}" presName="connSite2" presStyleCnt="0"/>
      <dgm:spPr/>
    </dgm:pt>
    <dgm:pt modelId="{D86DCB04-517E-4795-A12F-8BFAD85BE925}" type="pres">
      <dgm:prSet presAssocID="{4EFE99CD-A329-4C7F-BEEE-313B403E43FC}" presName="Name18" presStyleLbl="sibTrans2D1" presStyleIdx="1" presStyleCnt="2"/>
      <dgm:spPr/>
    </dgm:pt>
    <dgm:pt modelId="{D72FC369-52B6-4FCC-9783-687C6C6C5766}" type="pres">
      <dgm:prSet presAssocID="{3F1A97CB-FDD6-4E84-AF88-6BBA91883390}" presName="composite1" presStyleCnt="0"/>
      <dgm:spPr/>
    </dgm:pt>
    <dgm:pt modelId="{66C44BC8-C88D-446A-AB88-544D02718526}" type="pres">
      <dgm:prSet presAssocID="{3F1A97CB-FDD6-4E84-AF88-6BBA91883390}" presName="dummyNode1" presStyleLbl="node1" presStyleIdx="1" presStyleCnt="3"/>
      <dgm:spPr/>
    </dgm:pt>
    <dgm:pt modelId="{B8DE94CB-D262-420B-9C31-A98881B3480A}" type="pres">
      <dgm:prSet presAssocID="{3F1A97CB-FDD6-4E84-AF88-6BBA91883390}" presName="childNode1" presStyleLbl="bgAcc1" presStyleIdx="2" presStyleCnt="3">
        <dgm:presLayoutVars>
          <dgm:bulletEnabled val="1"/>
        </dgm:presLayoutVars>
      </dgm:prSet>
      <dgm:spPr/>
    </dgm:pt>
    <dgm:pt modelId="{08D963D2-86FA-4A7C-A5AD-286CFBB09116}" type="pres">
      <dgm:prSet presAssocID="{3F1A97CB-FDD6-4E84-AF88-6BBA91883390}" presName="childNode1tx" presStyleLbl="bgAcc1" presStyleIdx="2" presStyleCnt="3">
        <dgm:presLayoutVars>
          <dgm:bulletEnabled val="1"/>
        </dgm:presLayoutVars>
      </dgm:prSet>
      <dgm:spPr/>
    </dgm:pt>
    <dgm:pt modelId="{8190E4FE-0B7A-43EA-9663-3D3FCDE5704C}" type="pres">
      <dgm:prSet presAssocID="{3F1A97CB-FDD6-4E84-AF88-6BBA9188339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83ABA339-8576-4DF9-9A76-DA4487F9B225}" type="pres">
      <dgm:prSet presAssocID="{3F1A97CB-FDD6-4E84-AF88-6BBA91883390}" presName="connSite1" presStyleCnt="0"/>
      <dgm:spPr/>
    </dgm:pt>
  </dgm:ptLst>
  <dgm:cxnLst>
    <dgm:cxn modelId="{22C9D700-310F-4076-82C3-16829660D4A1}" type="presOf" srcId="{41F34B8D-A8B5-4398-85F3-57FACD2D20C1}" destId="{6425C64F-2604-4D25-806E-3FA05F4474E1}" srcOrd="0" destOrd="0" presId="urn:microsoft.com/office/officeart/2005/8/layout/hProcess4"/>
    <dgm:cxn modelId="{4CF7FB00-9926-41A4-A0FA-6DCE4E00C654}" type="presOf" srcId="{48B155F3-933C-4019-A2C3-044B9A557346}" destId="{155A6D27-E85F-4294-BF62-BA31FF4F68EE}" srcOrd="1" destOrd="1" presId="urn:microsoft.com/office/officeart/2005/8/layout/hProcess4"/>
    <dgm:cxn modelId="{81BA0706-F16B-4EBA-B7EB-150CBA7BD8C6}" type="presOf" srcId="{F6173135-1108-4AD6-A95A-27209B827A5F}" destId="{08D963D2-86FA-4A7C-A5AD-286CFBB09116}" srcOrd="1" destOrd="2" presId="urn:microsoft.com/office/officeart/2005/8/layout/hProcess4"/>
    <dgm:cxn modelId="{A5748C0B-7767-4D6A-8C1E-7434E67C2FFD}" srcId="{1DBB44B0-1E0E-4310-AEEC-3111D2410903}" destId="{677B0E01-4CEF-460F-8E8C-0A9F799B0CA7}" srcOrd="0" destOrd="0" parTransId="{C7266864-8592-440A-AE39-DD625BA91688}" sibTransId="{D0B62A3C-A206-4B38-91D6-3288526D5B82}"/>
    <dgm:cxn modelId="{7C0B9111-5905-4950-9232-F9382A823FEB}" srcId="{3F1A97CB-FDD6-4E84-AF88-6BBA91883390}" destId="{73F8E08C-ED3F-449B-9E8A-EE08F0480134}" srcOrd="1" destOrd="0" parTransId="{D7250762-9A2C-4C73-83BB-29F5E40DFDA9}" sibTransId="{176377C3-39CE-4F11-B4E3-5D1D24373F41}"/>
    <dgm:cxn modelId="{7FE2A918-F3CD-4068-AF49-EB4C84A018AC}" type="presOf" srcId="{1DBB44B0-1E0E-4310-AEEC-3111D2410903}" destId="{A81355A1-C49B-40B5-8E79-8B24D3FE6CF2}" srcOrd="0" destOrd="0" presId="urn:microsoft.com/office/officeart/2005/8/layout/hProcess4"/>
    <dgm:cxn modelId="{463F361F-5D55-4E1A-AF03-81A8C6E8549E}" type="presOf" srcId="{8D74736C-C441-40F5-AACF-DB4E0AF0134D}" destId="{155A6D27-E85F-4294-BF62-BA31FF4F68EE}" srcOrd="1" destOrd="0" presId="urn:microsoft.com/office/officeart/2005/8/layout/hProcess4"/>
    <dgm:cxn modelId="{6FB7A02C-6EC9-4FFF-8CD0-4F83C2F46D4C}" type="presOf" srcId="{677B0E01-4CEF-460F-8E8C-0A9F799B0CA7}" destId="{53D4CC64-5286-4E12-B57D-057D6FFDEDBE}" srcOrd="1" destOrd="0" presId="urn:microsoft.com/office/officeart/2005/8/layout/hProcess4"/>
    <dgm:cxn modelId="{9425062F-0230-4A06-AF43-635BF16CBA4A}" type="presOf" srcId="{74151C63-5DB5-494E-990A-86A8F3B62E6A}" destId="{8F5A54A5-E9E4-4463-B3BE-A16839CBC613}" srcOrd="0" destOrd="2" presId="urn:microsoft.com/office/officeart/2005/8/layout/hProcess4"/>
    <dgm:cxn modelId="{BE91EA38-6034-42AE-9A12-7DC6B26A00CD}" type="presOf" srcId="{3F1A97CB-FDD6-4E84-AF88-6BBA91883390}" destId="{8190E4FE-0B7A-43EA-9663-3D3FCDE5704C}" srcOrd="0" destOrd="0" presId="urn:microsoft.com/office/officeart/2005/8/layout/hProcess4"/>
    <dgm:cxn modelId="{6A591C3B-20E5-4626-8E5A-695AD4697637}" type="presOf" srcId="{F6173135-1108-4AD6-A95A-27209B827A5F}" destId="{B8DE94CB-D262-420B-9C31-A98881B3480A}" srcOrd="0" destOrd="2" presId="urn:microsoft.com/office/officeart/2005/8/layout/hProcess4"/>
    <dgm:cxn modelId="{45BCA763-1D42-4BBD-8D17-BB3EEC1EFB43}" srcId="{2C9E62E0-CF1A-47AC-8ADB-703921173656}" destId="{3F1A97CB-FDD6-4E84-AF88-6BBA91883390}" srcOrd="2" destOrd="0" parTransId="{7CF81E07-305B-4FC8-85B5-547F2B00BD55}" sibTransId="{33022EB7-E3EB-4D57-B3D8-4F435C395AF8}"/>
    <dgm:cxn modelId="{E9CE1144-0592-45FB-9158-4B52F5171844}" type="presOf" srcId="{48B155F3-933C-4019-A2C3-044B9A557346}" destId="{F67E9651-5C43-428A-AB7D-F2849D1C49E6}" srcOrd="0" destOrd="1" presId="urn:microsoft.com/office/officeart/2005/8/layout/hProcess4"/>
    <dgm:cxn modelId="{86E46045-2413-4D02-9226-9467A9707D61}" type="presOf" srcId="{7F107274-F29C-411E-9487-AC69063D3074}" destId="{8F5A54A5-E9E4-4463-B3BE-A16839CBC613}" srcOrd="0" destOrd="1" presId="urn:microsoft.com/office/officeart/2005/8/layout/hProcess4"/>
    <dgm:cxn modelId="{8F164D67-95C7-479D-BD56-B10C2E17A98A}" type="presOf" srcId="{9A79FCC7-656F-44B0-827C-8B62BEBFE23C}" destId="{B8DE94CB-D262-420B-9C31-A98881B3480A}" srcOrd="0" destOrd="0" presId="urn:microsoft.com/office/officeart/2005/8/layout/hProcess4"/>
    <dgm:cxn modelId="{CAABB051-1D96-4990-857E-3B7EF024E97F}" srcId="{2C9E62E0-CF1A-47AC-8ADB-703921173656}" destId="{96013B9E-B349-4C7D-A024-129EDAD13E5B}" srcOrd="0" destOrd="0" parTransId="{02469C86-468B-475B-8CCB-A0DFB9A9543A}" sibTransId="{41F34B8D-A8B5-4398-85F3-57FACD2D20C1}"/>
    <dgm:cxn modelId="{6F040278-B35A-477E-9785-FA95A67B2213}" type="presOf" srcId="{7F107274-F29C-411E-9487-AC69063D3074}" destId="{53D4CC64-5286-4E12-B57D-057D6FFDEDBE}" srcOrd="1" destOrd="1" presId="urn:microsoft.com/office/officeart/2005/8/layout/hProcess4"/>
    <dgm:cxn modelId="{CD17EB78-3DE8-4E5D-9E0E-B9A94A2ECA3F}" type="presOf" srcId="{96013B9E-B349-4C7D-A024-129EDAD13E5B}" destId="{F668C939-72EC-480E-8732-4D08BC40DD5C}" srcOrd="0" destOrd="0" presId="urn:microsoft.com/office/officeart/2005/8/layout/hProcess4"/>
    <dgm:cxn modelId="{34234B7A-119A-4DFC-A2F1-9242704936A8}" type="presOf" srcId="{74151C63-5DB5-494E-990A-86A8F3B62E6A}" destId="{53D4CC64-5286-4E12-B57D-057D6FFDEDBE}" srcOrd="1" destOrd="2" presId="urn:microsoft.com/office/officeart/2005/8/layout/hProcess4"/>
    <dgm:cxn modelId="{7D475B8B-D1AC-4219-B886-418FE4987CC8}" type="presOf" srcId="{426A8C94-EE50-4434-B41F-4460D2A267C2}" destId="{155A6D27-E85F-4294-BF62-BA31FF4F68EE}" srcOrd="1" destOrd="2" presId="urn:microsoft.com/office/officeart/2005/8/layout/hProcess4"/>
    <dgm:cxn modelId="{B1A1CAA0-1941-47E9-BA10-197E2E7BC8E5}" srcId="{96013B9E-B349-4C7D-A024-129EDAD13E5B}" destId="{426A8C94-EE50-4434-B41F-4460D2A267C2}" srcOrd="2" destOrd="0" parTransId="{7E9EED95-C60E-4A7E-B1C9-647BA21A0E4F}" sibTransId="{DA66C971-1EF2-48FC-82A0-77911EB4675A}"/>
    <dgm:cxn modelId="{B0E825A2-214B-4368-BF80-55CDEEF7A7A4}" srcId="{96013B9E-B349-4C7D-A024-129EDAD13E5B}" destId="{8D74736C-C441-40F5-AACF-DB4E0AF0134D}" srcOrd="0" destOrd="0" parTransId="{B0D668FC-7AC6-4851-AB91-2DD277CF5EC8}" sibTransId="{F3D716CB-89DD-492A-AA9A-EEFCF77798A4}"/>
    <dgm:cxn modelId="{33330BA7-FDB2-477A-A9DD-21B8B8B8E649}" srcId="{3F1A97CB-FDD6-4E84-AF88-6BBA91883390}" destId="{9A79FCC7-656F-44B0-827C-8B62BEBFE23C}" srcOrd="0" destOrd="0" parTransId="{18FBB641-A453-4C3C-BEE3-F3087F071F6D}" sibTransId="{ACA5E0A9-C89F-4B62-A950-FF6E7C8A2E13}"/>
    <dgm:cxn modelId="{362EBCA8-D39E-428B-AF31-E6BF476EB617}" srcId="{2C9E62E0-CF1A-47AC-8ADB-703921173656}" destId="{1DBB44B0-1E0E-4310-AEEC-3111D2410903}" srcOrd="1" destOrd="0" parTransId="{A5AC2801-3FE0-49D5-8F21-43A4BC26425D}" sibTransId="{4EFE99CD-A329-4C7F-BEEE-313B403E43FC}"/>
    <dgm:cxn modelId="{64B508B0-F8D3-402E-91F3-A1802868143E}" type="presOf" srcId="{9A79FCC7-656F-44B0-827C-8B62BEBFE23C}" destId="{08D963D2-86FA-4A7C-A5AD-286CFBB09116}" srcOrd="1" destOrd="0" presId="urn:microsoft.com/office/officeart/2005/8/layout/hProcess4"/>
    <dgm:cxn modelId="{A57A7CBC-E30A-4304-A73D-3EFA7FC10050}" type="presOf" srcId="{4EFE99CD-A329-4C7F-BEEE-313B403E43FC}" destId="{D86DCB04-517E-4795-A12F-8BFAD85BE925}" srcOrd="0" destOrd="0" presId="urn:microsoft.com/office/officeart/2005/8/layout/hProcess4"/>
    <dgm:cxn modelId="{AE0D26C2-517F-4391-BAFB-4E60285D931B}" type="presOf" srcId="{677B0E01-4CEF-460F-8E8C-0A9F799B0CA7}" destId="{8F5A54A5-E9E4-4463-B3BE-A16839CBC613}" srcOrd="0" destOrd="0" presId="urn:microsoft.com/office/officeart/2005/8/layout/hProcess4"/>
    <dgm:cxn modelId="{231194C8-BB30-49F0-89DC-8913E62A49CD}" type="presOf" srcId="{426A8C94-EE50-4434-B41F-4460D2A267C2}" destId="{F67E9651-5C43-428A-AB7D-F2849D1C49E6}" srcOrd="0" destOrd="2" presId="urn:microsoft.com/office/officeart/2005/8/layout/hProcess4"/>
    <dgm:cxn modelId="{A2E404D3-DB3B-4AC8-AD58-8899FFA87984}" type="presOf" srcId="{2C9E62E0-CF1A-47AC-8ADB-703921173656}" destId="{DCBF0383-29D8-4DD9-BC3E-E1D2A1AF462E}" srcOrd="0" destOrd="0" presId="urn:microsoft.com/office/officeart/2005/8/layout/hProcess4"/>
    <dgm:cxn modelId="{1B2DC5D7-0F1E-4E99-8A23-566484EAF57F}" srcId="{1DBB44B0-1E0E-4310-AEEC-3111D2410903}" destId="{74151C63-5DB5-494E-990A-86A8F3B62E6A}" srcOrd="2" destOrd="0" parTransId="{16C492EF-47B5-43AD-B354-0E9A537919F2}" sibTransId="{9080FEA3-AF91-46A7-9365-EB98829755FF}"/>
    <dgm:cxn modelId="{0F8AC3DF-4041-406A-88CD-1200BC4BDAE2}" srcId="{96013B9E-B349-4C7D-A024-129EDAD13E5B}" destId="{48B155F3-933C-4019-A2C3-044B9A557346}" srcOrd="1" destOrd="0" parTransId="{8FEBEF28-9299-4A4E-BC29-FA132C62D226}" sibTransId="{6F7054A6-FAE1-42E9-BE49-C8D595EEED19}"/>
    <dgm:cxn modelId="{DD80EAE0-971A-4574-92A7-1B06C493C125}" type="presOf" srcId="{8D74736C-C441-40F5-AACF-DB4E0AF0134D}" destId="{F67E9651-5C43-428A-AB7D-F2849D1C49E6}" srcOrd="0" destOrd="0" presId="urn:microsoft.com/office/officeart/2005/8/layout/hProcess4"/>
    <dgm:cxn modelId="{DDFF56E1-BFD0-4B45-BC40-AEE35113D7D9}" srcId="{1DBB44B0-1E0E-4310-AEEC-3111D2410903}" destId="{7F107274-F29C-411E-9487-AC69063D3074}" srcOrd="1" destOrd="0" parTransId="{AEE6D95A-1200-404B-AE72-0426F8C27F27}" sibTransId="{2048E4F8-4740-428C-9D94-0A175C911C8D}"/>
    <dgm:cxn modelId="{F55307E6-F8C3-447A-A70D-8D5153A482E6}" type="presOf" srcId="{73F8E08C-ED3F-449B-9E8A-EE08F0480134}" destId="{08D963D2-86FA-4A7C-A5AD-286CFBB09116}" srcOrd="1" destOrd="1" presId="urn:microsoft.com/office/officeart/2005/8/layout/hProcess4"/>
    <dgm:cxn modelId="{B1620AE8-FC9E-4738-9E4E-5C1D06221789}" srcId="{3F1A97CB-FDD6-4E84-AF88-6BBA91883390}" destId="{F6173135-1108-4AD6-A95A-27209B827A5F}" srcOrd="2" destOrd="0" parTransId="{949E1E9D-04D0-4A6B-A2A9-86B3E619FF99}" sibTransId="{F9969C1F-AA67-4452-B4E3-79FA57EAB8FE}"/>
    <dgm:cxn modelId="{20179BF0-B718-4A8F-AAA5-7AB4BAF604A3}" type="presOf" srcId="{73F8E08C-ED3F-449B-9E8A-EE08F0480134}" destId="{B8DE94CB-D262-420B-9C31-A98881B3480A}" srcOrd="0" destOrd="1" presId="urn:microsoft.com/office/officeart/2005/8/layout/hProcess4"/>
    <dgm:cxn modelId="{1CD70D71-9A4C-4A13-B673-7D55EE7AF3B0}" type="presParOf" srcId="{DCBF0383-29D8-4DD9-BC3E-E1D2A1AF462E}" destId="{AFA57C29-3470-4B13-A650-4FA06F1D0A30}" srcOrd="0" destOrd="0" presId="urn:microsoft.com/office/officeart/2005/8/layout/hProcess4"/>
    <dgm:cxn modelId="{AC1810AA-E0A1-4622-AEE1-747269DC6FAD}" type="presParOf" srcId="{DCBF0383-29D8-4DD9-BC3E-E1D2A1AF462E}" destId="{3EF51706-2357-49AA-ABFE-78532C039E4E}" srcOrd="1" destOrd="0" presId="urn:microsoft.com/office/officeart/2005/8/layout/hProcess4"/>
    <dgm:cxn modelId="{BF48FE1C-0A97-44F1-85CB-F6DE879C6166}" type="presParOf" srcId="{DCBF0383-29D8-4DD9-BC3E-E1D2A1AF462E}" destId="{C3D077B4-8F45-4A83-9881-0B78B80A582A}" srcOrd="2" destOrd="0" presId="urn:microsoft.com/office/officeart/2005/8/layout/hProcess4"/>
    <dgm:cxn modelId="{7B6D2F92-D7B9-458D-8833-21BAF2F326F9}" type="presParOf" srcId="{C3D077B4-8F45-4A83-9881-0B78B80A582A}" destId="{8880E1B1-7699-425D-8002-57020ED73CA5}" srcOrd="0" destOrd="0" presId="urn:microsoft.com/office/officeart/2005/8/layout/hProcess4"/>
    <dgm:cxn modelId="{BEAFC342-92EC-4D34-82B5-B7F436FAA995}" type="presParOf" srcId="{8880E1B1-7699-425D-8002-57020ED73CA5}" destId="{8A9AC429-F5E5-437E-996A-320EFBABDE94}" srcOrd="0" destOrd="0" presId="urn:microsoft.com/office/officeart/2005/8/layout/hProcess4"/>
    <dgm:cxn modelId="{A0F66F73-CA79-432B-9FBC-CD3B2824DC4B}" type="presParOf" srcId="{8880E1B1-7699-425D-8002-57020ED73CA5}" destId="{F67E9651-5C43-428A-AB7D-F2849D1C49E6}" srcOrd="1" destOrd="0" presId="urn:microsoft.com/office/officeart/2005/8/layout/hProcess4"/>
    <dgm:cxn modelId="{1B5D17ED-13EE-484B-94A3-A494EBE24CC2}" type="presParOf" srcId="{8880E1B1-7699-425D-8002-57020ED73CA5}" destId="{155A6D27-E85F-4294-BF62-BA31FF4F68EE}" srcOrd="2" destOrd="0" presId="urn:microsoft.com/office/officeart/2005/8/layout/hProcess4"/>
    <dgm:cxn modelId="{B9DA95D3-B8ED-4293-8D48-1850CE436692}" type="presParOf" srcId="{8880E1B1-7699-425D-8002-57020ED73CA5}" destId="{F668C939-72EC-480E-8732-4D08BC40DD5C}" srcOrd="3" destOrd="0" presId="urn:microsoft.com/office/officeart/2005/8/layout/hProcess4"/>
    <dgm:cxn modelId="{76466921-4E69-4F91-8110-678EE8745FA3}" type="presParOf" srcId="{8880E1B1-7699-425D-8002-57020ED73CA5}" destId="{DFCA492F-7B5A-410F-B4C3-D6C6D83CAB4A}" srcOrd="4" destOrd="0" presId="urn:microsoft.com/office/officeart/2005/8/layout/hProcess4"/>
    <dgm:cxn modelId="{63900D83-5C58-4CBA-A038-FEC09FEA9773}" type="presParOf" srcId="{C3D077B4-8F45-4A83-9881-0B78B80A582A}" destId="{6425C64F-2604-4D25-806E-3FA05F4474E1}" srcOrd="1" destOrd="0" presId="urn:microsoft.com/office/officeart/2005/8/layout/hProcess4"/>
    <dgm:cxn modelId="{BD936A06-2497-45D6-B9DF-B9A9902995E6}" type="presParOf" srcId="{C3D077B4-8F45-4A83-9881-0B78B80A582A}" destId="{3C488BC4-2ECF-4027-82BE-996EF358C7D1}" srcOrd="2" destOrd="0" presId="urn:microsoft.com/office/officeart/2005/8/layout/hProcess4"/>
    <dgm:cxn modelId="{606390F7-41F1-4735-8E06-BC373EBD8139}" type="presParOf" srcId="{3C488BC4-2ECF-4027-82BE-996EF358C7D1}" destId="{2179586C-E34A-4F79-80AD-C03C07139E75}" srcOrd="0" destOrd="0" presId="urn:microsoft.com/office/officeart/2005/8/layout/hProcess4"/>
    <dgm:cxn modelId="{65C3D436-69B8-49D9-961C-71C2F8C70DF5}" type="presParOf" srcId="{3C488BC4-2ECF-4027-82BE-996EF358C7D1}" destId="{8F5A54A5-E9E4-4463-B3BE-A16839CBC613}" srcOrd="1" destOrd="0" presId="urn:microsoft.com/office/officeart/2005/8/layout/hProcess4"/>
    <dgm:cxn modelId="{BE3CDD81-F965-4DA3-AE3E-722755C11BBD}" type="presParOf" srcId="{3C488BC4-2ECF-4027-82BE-996EF358C7D1}" destId="{53D4CC64-5286-4E12-B57D-057D6FFDEDBE}" srcOrd="2" destOrd="0" presId="urn:microsoft.com/office/officeart/2005/8/layout/hProcess4"/>
    <dgm:cxn modelId="{1930C24F-840B-42AF-A0E6-5B795EA6E3A9}" type="presParOf" srcId="{3C488BC4-2ECF-4027-82BE-996EF358C7D1}" destId="{A81355A1-C49B-40B5-8E79-8B24D3FE6CF2}" srcOrd="3" destOrd="0" presId="urn:microsoft.com/office/officeart/2005/8/layout/hProcess4"/>
    <dgm:cxn modelId="{6EEF7764-D9AC-4AF7-8032-8F9A3A2DC52B}" type="presParOf" srcId="{3C488BC4-2ECF-4027-82BE-996EF358C7D1}" destId="{6157FD26-0E7B-468B-A8CF-3D6F49C135A8}" srcOrd="4" destOrd="0" presId="urn:microsoft.com/office/officeart/2005/8/layout/hProcess4"/>
    <dgm:cxn modelId="{C3A193E2-6509-4842-927C-D507838C7748}" type="presParOf" srcId="{C3D077B4-8F45-4A83-9881-0B78B80A582A}" destId="{D86DCB04-517E-4795-A12F-8BFAD85BE925}" srcOrd="3" destOrd="0" presId="urn:microsoft.com/office/officeart/2005/8/layout/hProcess4"/>
    <dgm:cxn modelId="{67D8C4F5-564D-42C0-A08E-C6B1A479E9F1}" type="presParOf" srcId="{C3D077B4-8F45-4A83-9881-0B78B80A582A}" destId="{D72FC369-52B6-4FCC-9783-687C6C6C5766}" srcOrd="4" destOrd="0" presId="urn:microsoft.com/office/officeart/2005/8/layout/hProcess4"/>
    <dgm:cxn modelId="{AD05CE35-9D27-450C-9790-5C7B201492EA}" type="presParOf" srcId="{D72FC369-52B6-4FCC-9783-687C6C6C5766}" destId="{66C44BC8-C88D-446A-AB88-544D02718526}" srcOrd="0" destOrd="0" presId="urn:microsoft.com/office/officeart/2005/8/layout/hProcess4"/>
    <dgm:cxn modelId="{5DFA4CB3-D1C9-4492-9BEE-6869F4CD676A}" type="presParOf" srcId="{D72FC369-52B6-4FCC-9783-687C6C6C5766}" destId="{B8DE94CB-D262-420B-9C31-A98881B3480A}" srcOrd="1" destOrd="0" presId="urn:microsoft.com/office/officeart/2005/8/layout/hProcess4"/>
    <dgm:cxn modelId="{13F27FB7-546B-4050-AEFA-E361C5E92DEB}" type="presParOf" srcId="{D72FC369-52B6-4FCC-9783-687C6C6C5766}" destId="{08D963D2-86FA-4A7C-A5AD-286CFBB09116}" srcOrd="2" destOrd="0" presId="urn:microsoft.com/office/officeart/2005/8/layout/hProcess4"/>
    <dgm:cxn modelId="{702A0534-C35C-4F5E-9F9C-096D547083F6}" type="presParOf" srcId="{D72FC369-52B6-4FCC-9783-687C6C6C5766}" destId="{8190E4FE-0B7A-43EA-9663-3D3FCDE5704C}" srcOrd="3" destOrd="0" presId="urn:microsoft.com/office/officeart/2005/8/layout/hProcess4"/>
    <dgm:cxn modelId="{E498D5AE-D7F5-4351-A7E8-C8713F26E742}" type="presParOf" srcId="{D72FC369-52B6-4FCC-9783-687C6C6C5766}" destId="{83ABA339-8576-4DF9-9A76-DA4487F9B22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02D531-F63B-4F82-939A-F2247994A507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4E3E975E-ECFA-4FCA-8E3C-519A058EE0D5}">
      <dgm:prSet phldrT="[Texte]" custT="1"/>
      <dgm:spPr/>
      <dgm:t>
        <a:bodyPr/>
        <a:lstStyle/>
        <a:p>
          <a:pPr algn="ctr"/>
          <a:r>
            <a:rPr lang="fr-FR" sz="3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Enseignement Général </a:t>
          </a:r>
        </a:p>
      </dgm:t>
    </dgm:pt>
    <dgm:pt modelId="{F41C5E87-B1A7-456D-8CB1-DBAC9B571F40}" type="parTrans" cxnId="{D115BF98-214D-41E1-B2F2-1CAC5C1DFD99}">
      <dgm:prSet/>
      <dgm:spPr/>
      <dgm:t>
        <a:bodyPr/>
        <a:lstStyle/>
        <a:p>
          <a:pPr algn="l"/>
          <a:endParaRPr lang="fr-FR"/>
        </a:p>
      </dgm:t>
    </dgm:pt>
    <dgm:pt modelId="{1902A201-8160-4A26-B047-B641396C02EE}" type="sibTrans" cxnId="{D115BF98-214D-41E1-B2F2-1CAC5C1DFD99}">
      <dgm:prSet/>
      <dgm:spPr/>
      <dgm:t>
        <a:bodyPr/>
        <a:lstStyle/>
        <a:p>
          <a:pPr algn="l"/>
          <a:endParaRPr lang="fr-FR"/>
        </a:p>
      </dgm:t>
    </dgm:pt>
    <dgm:pt modelId="{6D7D8B78-D9F9-4A62-B8D9-C4EFF20774E3}">
      <dgm:prSet phldrT="[Texte]" custT="1"/>
      <dgm:spPr/>
      <dgm:t>
        <a:bodyPr anchor="ctr"/>
        <a:lstStyle/>
        <a:p>
          <a:pPr algn="l"/>
          <a:r>
            <a:rPr lang="fr-FR" sz="2800" b="1" dirty="0">
              <a:latin typeface="Times New Roman" pitchFamily="18" charset="0"/>
              <a:cs typeface="Times New Roman" pitchFamily="18" charset="0"/>
            </a:rPr>
            <a:t>Secondes Générales</a:t>
          </a:r>
        </a:p>
      </dgm:t>
    </dgm:pt>
    <dgm:pt modelId="{E36FEA36-E7E0-473E-8B8C-D555A6EFE182}" type="parTrans" cxnId="{DEEE33F1-663D-439C-B390-B5D8E7DEC536}">
      <dgm:prSet/>
      <dgm:spPr/>
      <dgm:t>
        <a:bodyPr/>
        <a:lstStyle/>
        <a:p>
          <a:pPr algn="l"/>
          <a:endParaRPr lang="fr-FR"/>
        </a:p>
      </dgm:t>
    </dgm:pt>
    <dgm:pt modelId="{DC4B34ED-4216-436F-9730-A2721A899945}" type="sibTrans" cxnId="{DEEE33F1-663D-439C-B390-B5D8E7DEC536}">
      <dgm:prSet/>
      <dgm:spPr/>
      <dgm:t>
        <a:bodyPr/>
        <a:lstStyle/>
        <a:p>
          <a:pPr algn="l"/>
          <a:endParaRPr lang="fr-FR"/>
        </a:p>
      </dgm:t>
    </dgm:pt>
    <dgm:pt modelId="{3173BE6F-B4B2-44BC-96E5-605825D07E7C}">
      <dgm:prSet phldrT="[Texte]" custT="1"/>
      <dgm:spPr/>
      <dgm:t>
        <a:bodyPr anchor="ctr"/>
        <a:lstStyle/>
        <a:p>
          <a:pPr algn="l"/>
          <a:r>
            <a:rPr lang="fr-FR" sz="2800" b="1" dirty="0">
              <a:latin typeface="Times New Roman" pitchFamily="18" charset="0"/>
              <a:cs typeface="Times New Roman" pitchFamily="18" charset="0"/>
            </a:rPr>
            <a:t>Premières (Rentrée 2020)</a:t>
          </a:r>
        </a:p>
      </dgm:t>
    </dgm:pt>
    <dgm:pt modelId="{794B04D3-BC2C-4825-8007-89D67786FD06}" type="parTrans" cxnId="{84651F28-0724-4428-BDDC-1529FA4B8B9F}">
      <dgm:prSet/>
      <dgm:spPr/>
      <dgm:t>
        <a:bodyPr/>
        <a:lstStyle/>
        <a:p>
          <a:pPr algn="l"/>
          <a:endParaRPr lang="fr-FR"/>
        </a:p>
      </dgm:t>
    </dgm:pt>
    <dgm:pt modelId="{4ECB0451-5E24-4C66-B32F-A7D0C06426F0}" type="sibTrans" cxnId="{84651F28-0724-4428-BDDC-1529FA4B8B9F}">
      <dgm:prSet/>
      <dgm:spPr/>
      <dgm:t>
        <a:bodyPr/>
        <a:lstStyle/>
        <a:p>
          <a:pPr algn="l"/>
          <a:endParaRPr lang="fr-FR"/>
        </a:p>
      </dgm:t>
    </dgm:pt>
    <dgm:pt modelId="{C32E5FA0-5512-4391-BA50-1B4E32999BAA}">
      <dgm:prSet phldrT="[Texte]" custT="1"/>
      <dgm:spPr/>
      <dgm:t>
        <a:bodyPr/>
        <a:lstStyle/>
        <a:p>
          <a:pPr algn="ctr"/>
          <a:r>
            <a:rPr lang="fr-FR" sz="3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Enseignement Professionnel</a:t>
          </a:r>
        </a:p>
      </dgm:t>
    </dgm:pt>
    <dgm:pt modelId="{9A605028-9367-41C6-BCE6-8BAB6B62C451}" type="parTrans" cxnId="{0A52B4E1-B3DC-4B9D-9BAF-DBBF90CE4C65}">
      <dgm:prSet/>
      <dgm:spPr/>
      <dgm:t>
        <a:bodyPr/>
        <a:lstStyle/>
        <a:p>
          <a:pPr algn="l"/>
          <a:endParaRPr lang="fr-FR"/>
        </a:p>
      </dgm:t>
    </dgm:pt>
    <dgm:pt modelId="{8BDD9598-6782-460B-B796-E8BCD08588DC}" type="sibTrans" cxnId="{0A52B4E1-B3DC-4B9D-9BAF-DBBF90CE4C65}">
      <dgm:prSet/>
      <dgm:spPr/>
      <dgm:t>
        <a:bodyPr/>
        <a:lstStyle/>
        <a:p>
          <a:pPr algn="l"/>
          <a:endParaRPr lang="fr-FR"/>
        </a:p>
      </dgm:t>
    </dgm:pt>
    <dgm:pt modelId="{F13B9AA6-0643-48BA-BA34-349951DEE3CD}">
      <dgm:prSet phldrT="[Texte]" custT="1"/>
      <dgm:spPr/>
      <dgm:t>
        <a:bodyPr/>
        <a:lstStyle/>
        <a:p>
          <a:pPr algn="l"/>
          <a:r>
            <a:rPr lang="fr-FR" sz="2400" b="1" dirty="0">
              <a:latin typeface="Times New Roman" pitchFamily="18" charset="0"/>
              <a:cs typeface="Times New Roman" pitchFamily="18" charset="0"/>
            </a:rPr>
            <a:t>CAP et Secondes BAC PRO</a:t>
          </a:r>
        </a:p>
      </dgm:t>
    </dgm:pt>
    <dgm:pt modelId="{B73DF8EB-8695-456A-836D-708749EAD094}" type="parTrans" cxnId="{379A9F67-3A9B-4297-B8A2-C839C8244218}">
      <dgm:prSet/>
      <dgm:spPr/>
      <dgm:t>
        <a:bodyPr/>
        <a:lstStyle/>
        <a:p>
          <a:pPr algn="l"/>
          <a:endParaRPr lang="fr-FR"/>
        </a:p>
      </dgm:t>
    </dgm:pt>
    <dgm:pt modelId="{21BFDCBD-3D63-46FD-ADDD-94AB9BBF88BF}" type="sibTrans" cxnId="{379A9F67-3A9B-4297-B8A2-C839C8244218}">
      <dgm:prSet/>
      <dgm:spPr/>
      <dgm:t>
        <a:bodyPr/>
        <a:lstStyle/>
        <a:p>
          <a:pPr algn="l"/>
          <a:endParaRPr lang="fr-FR"/>
        </a:p>
      </dgm:t>
    </dgm:pt>
    <dgm:pt modelId="{C0CD6D1C-7F66-49E2-91E6-CACCAF0990AA}">
      <dgm:prSet phldrT="[Texte]" custT="1"/>
      <dgm:spPr/>
      <dgm:t>
        <a:bodyPr/>
        <a:lstStyle/>
        <a:p>
          <a:pPr algn="l"/>
          <a:r>
            <a:rPr lang="fr-FR" sz="2400" b="1" dirty="0">
              <a:latin typeface="Times New Roman" pitchFamily="18" charset="0"/>
              <a:cs typeface="Times New Roman" pitchFamily="18" charset="0"/>
            </a:rPr>
            <a:t>Ter CAP et 1</a:t>
          </a:r>
          <a:r>
            <a:rPr lang="fr-FR" sz="2400" b="1" baseline="30000" dirty="0">
              <a:latin typeface="Times New Roman" pitchFamily="18" charset="0"/>
              <a:cs typeface="Times New Roman" pitchFamily="18" charset="0"/>
            </a:rPr>
            <a:t>ère</a:t>
          </a:r>
          <a:r>
            <a:rPr lang="fr-FR" sz="2400" b="1" dirty="0">
              <a:latin typeface="Times New Roman" pitchFamily="18" charset="0"/>
              <a:cs typeface="Times New Roman" pitchFamily="18" charset="0"/>
            </a:rPr>
            <a:t> BAC PRO</a:t>
          </a:r>
        </a:p>
      </dgm:t>
    </dgm:pt>
    <dgm:pt modelId="{E082264D-4814-4399-8E55-04C6FA2C7EEA}" type="parTrans" cxnId="{DC7DEA89-5AA6-4BDF-B185-08382970BE5E}">
      <dgm:prSet/>
      <dgm:spPr/>
      <dgm:t>
        <a:bodyPr/>
        <a:lstStyle/>
        <a:p>
          <a:pPr algn="l"/>
          <a:endParaRPr lang="fr-FR"/>
        </a:p>
      </dgm:t>
    </dgm:pt>
    <dgm:pt modelId="{96618350-9AA0-4CCB-93D1-FFC9AD16D1F2}" type="sibTrans" cxnId="{DC7DEA89-5AA6-4BDF-B185-08382970BE5E}">
      <dgm:prSet/>
      <dgm:spPr/>
      <dgm:t>
        <a:bodyPr/>
        <a:lstStyle/>
        <a:p>
          <a:pPr algn="l"/>
          <a:endParaRPr lang="fr-FR"/>
        </a:p>
      </dgm:t>
    </dgm:pt>
    <dgm:pt modelId="{C14C1613-7F51-48E3-9EBE-751FA523143D}">
      <dgm:prSet phldrT="[Texte]"/>
      <dgm:spPr/>
      <dgm:t>
        <a:bodyPr anchor="ctr"/>
        <a:lstStyle/>
        <a:p>
          <a:pPr algn="l"/>
          <a:endParaRPr lang="fr-FR" sz="1700" b="1" dirty="0">
            <a:latin typeface="Times New Roman" pitchFamily="18" charset="0"/>
            <a:cs typeface="Times New Roman" pitchFamily="18" charset="0"/>
          </a:endParaRPr>
        </a:p>
      </dgm:t>
    </dgm:pt>
    <dgm:pt modelId="{EA6DC31D-B83C-4F09-BB41-3C1EB8841224}" type="parTrans" cxnId="{6545ADD8-4B87-4685-83FA-8C3CE31B095C}">
      <dgm:prSet/>
      <dgm:spPr/>
      <dgm:t>
        <a:bodyPr/>
        <a:lstStyle/>
        <a:p>
          <a:endParaRPr lang="fr-FR"/>
        </a:p>
      </dgm:t>
    </dgm:pt>
    <dgm:pt modelId="{5257725B-1899-4DE5-9A1B-7970A77704C0}" type="sibTrans" cxnId="{6545ADD8-4B87-4685-83FA-8C3CE31B095C}">
      <dgm:prSet/>
      <dgm:spPr/>
      <dgm:t>
        <a:bodyPr/>
        <a:lstStyle/>
        <a:p>
          <a:endParaRPr lang="fr-FR"/>
        </a:p>
      </dgm:t>
    </dgm:pt>
    <dgm:pt modelId="{4202435B-75D2-47BF-A54D-205387354400}">
      <dgm:prSet phldrT="[Texte]" custT="1"/>
      <dgm:spPr/>
      <dgm:t>
        <a:bodyPr/>
        <a:lstStyle/>
        <a:p>
          <a:pPr algn="l"/>
          <a:r>
            <a:rPr lang="fr-FR" sz="2400" b="1" dirty="0">
              <a:latin typeface="Times New Roman" pitchFamily="18" charset="0"/>
              <a:cs typeface="Times New Roman" pitchFamily="18" charset="0"/>
            </a:rPr>
            <a:t>MOREA / MLDS/ Alternance</a:t>
          </a:r>
        </a:p>
      </dgm:t>
    </dgm:pt>
    <dgm:pt modelId="{AF2450D8-E354-429E-A2DF-D94E49ECCE5A}" type="parTrans" cxnId="{142BFF27-F375-40F5-8170-5F5BCF55D697}">
      <dgm:prSet/>
      <dgm:spPr/>
      <dgm:t>
        <a:bodyPr/>
        <a:lstStyle/>
        <a:p>
          <a:endParaRPr lang="fr-FR"/>
        </a:p>
      </dgm:t>
    </dgm:pt>
    <dgm:pt modelId="{A867F366-F5C7-469F-82CA-D31A48D538E0}" type="sibTrans" cxnId="{142BFF27-F375-40F5-8170-5F5BCF55D697}">
      <dgm:prSet/>
      <dgm:spPr/>
      <dgm:t>
        <a:bodyPr/>
        <a:lstStyle/>
        <a:p>
          <a:endParaRPr lang="fr-FR"/>
        </a:p>
      </dgm:t>
    </dgm:pt>
    <dgm:pt modelId="{912CCEEB-C3A0-44F4-BF11-33D21480E7CF}">
      <dgm:prSet phldrT="[Texte]" custT="1"/>
      <dgm:spPr/>
      <dgm:t>
        <a:bodyPr/>
        <a:lstStyle/>
        <a:p>
          <a:pPr algn="l"/>
          <a:r>
            <a:rPr lang="fr-FR" sz="2400" b="1" dirty="0">
              <a:latin typeface="Times New Roman" pitchFamily="18" charset="0"/>
              <a:cs typeface="Times New Roman" pitchFamily="18" charset="0"/>
            </a:rPr>
            <a:t>ULIS</a:t>
          </a:r>
        </a:p>
      </dgm:t>
    </dgm:pt>
    <dgm:pt modelId="{6C5E769F-182D-4A57-BE73-890BD798DD49}" type="parTrans" cxnId="{5DBA6D60-369A-4E72-9C03-341C982691A1}">
      <dgm:prSet/>
      <dgm:spPr/>
      <dgm:t>
        <a:bodyPr/>
        <a:lstStyle/>
        <a:p>
          <a:endParaRPr lang="fr-FR"/>
        </a:p>
      </dgm:t>
    </dgm:pt>
    <dgm:pt modelId="{DF1B3FEE-EDDA-46EA-9ADB-6DE02353DC04}" type="sibTrans" cxnId="{5DBA6D60-369A-4E72-9C03-341C982691A1}">
      <dgm:prSet/>
      <dgm:spPr/>
      <dgm:t>
        <a:bodyPr/>
        <a:lstStyle/>
        <a:p>
          <a:endParaRPr lang="fr-FR"/>
        </a:p>
      </dgm:t>
    </dgm:pt>
    <dgm:pt modelId="{35F79E84-0EBC-40F4-AD92-E26187EDA50C}">
      <dgm:prSet phldrT="[Texte]" custT="1"/>
      <dgm:spPr/>
      <dgm:t>
        <a:bodyPr anchor="ctr"/>
        <a:lstStyle/>
        <a:p>
          <a:pPr algn="l"/>
          <a:endParaRPr lang="fr-FR" sz="2800" b="1" dirty="0">
            <a:latin typeface="Times New Roman" pitchFamily="18" charset="0"/>
            <a:cs typeface="Times New Roman" pitchFamily="18" charset="0"/>
          </a:endParaRPr>
        </a:p>
      </dgm:t>
    </dgm:pt>
    <dgm:pt modelId="{DD0D51A7-B9DB-4448-B7CC-1A8A92B43CAA}" type="parTrans" cxnId="{879B22DE-2870-4D0B-B918-4073C31A7D4F}">
      <dgm:prSet/>
      <dgm:spPr/>
      <dgm:t>
        <a:bodyPr/>
        <a:lstStyle/>
        <a:p>
          <a:endParaRPr lang="fr-FR"/>
        </a:p>
      </dgm:t>
    </dgm:pt>
    <dgm:pt modelId="{78651FFC-79B6-40A6-A954-1BD175E54988}" type="sibTrans" cxnId="{879B22DE-2870-4D0B-B918-4073C31A7D4F}">
      <dgm:prSet/>
      <dgm:spPr/>
      <dgm:t>
        <a:bodyPr/>
        <a:lstStyle/>
        <a:p>
          <a:endParaRPr lang="fr-FR"/>
        </a:p>
      </dgm:t>
    </dgm:pt>
    <dgm:pt modelId="{25AD3F78-E7A1-4DE0-86C4-CFA1FC2F8612}">
      <dgm:prSet custT="1"/>
      <dgm:spPr/>
      <dgm:t>
        <a:bodyPr/>
        <a:lstStyle/>
        <a:p>
          <a:r>
            <a:rPr lang="fr-F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POST BAC</a:t>
          </a:r>
        </a:p>
      </dgm:t>
    </dgm:pt>
    <dgm:pt modelId="{EF82FCED-4E76-4815-A786-45890E48B2EE}" type="parTrans" cxnId="{A8981449-FD0C-40B4-A64B-B0209A449623}">
      <dgm:prSet/>
      <dgm:spPr/>
      <dgm:t>
        <a:bodyPr/>
        <a:lstStyle/>
        <a:p>
          <a:endParaRPr lang="fr-FR"/>
        </a:p>
      </dgm:t>
    </dgm:pt>
    <dgm:pt modelId="{844D07CB-BB13-48DB-9066-20EAC410CFED}" type="sibTrans" cxnId="{A8981449-FD0C-40B4-A64B-B0209A449623}">
      <dgm:prSet/>
      <dgm:spPr/>
      <dgm:t>
        <a:bodyPr/>
        <a:lstStyle/>
        <a:p>
          <a:endParaRPr lang="fr-FR"/>
        </a:p>
      </dgm:t>
    </dgm:pt>
    <dgm:pt modelId="{CC6D130A-8D57-46BC-B423-2722079E7604}">
      <dgm:prSet custT="1"/>
      <dgm:spPr/>
      <dgm:t>
        <a:bodyPr/>
        <a:lstStyle/>
        <a:p>
          <a:r>
            <a: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BTS (</a:t>
          </a:r>
          <a:r>
            <a:rPr lang="fr-FR" sz="24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MCO</a:t>
          </a:r>
          <a:r>
            <a: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DAB72964-CFFB-460C-AD43-E92330074C24}" type="parTrans" cxnId="{9E0D3E2C-C278-4FE8-867C-BA5B8F28D0D5}">
      <dgm:prSet/>
      <dgm:spPr/>
      <dgm:t>
        <a:bodyPr/>
        <a:lstStyle/>
        <a:p>
          <a:endParaRPr lang="fr-FR"/>
        </a:p>
      </dgm:t>
    </dgm:pt>
    <dgm:pt modelId="{781EB7B0-F1C3-47F4-938F-A2AD0B7C7FCE}" type="sibTrans" cxnId="{9E0D3E2C-C278-4FE8-867C-BA5B8F28D0D5}">
      <dgm:prSet/>
      <dgm:spPr/>
      <dgm:t>
        <a:bodyPr/>
        <a:lstStyle/>
        <a:p>
          <a:endParaRPr lang="fr-FR"/>
        </a:p>
      </dgm:t>
    </dgm:pt>
    <dgm:pt modelId="{1C71C333-83BB-4BC5-AA45-01E795852036}">
      <dgm:prSet custT="1"/>
      <dgm:spPr/>
      <dgm:t>
        <a:bodyPr/>
        <a:lstStyle/>
        <a:p>
          <a:r>
            <a:rPr lang="fr-FR" sz="2400" b="1" dirty="0">
              <a:latin typeface="Times New Roman" pitchFamily="18" charset="0"/>
              <a:cs typeface="Times New Roman" pitchFamily="18" charset="0"/>
            </a:rPr>
            <a:t>BTS  en Alternance</a:t>
          </a:r>
        </a:p>
      </dgm:t>
    </dgm:pt>
    <dgm:pt modelId="{F0EA5E0F-E096-43AE-95FB-0C8606A5033C}" type="parTrans" cxnId="{4857FE83-A6B2-418C-BDAD-7F0C954D8B86}">
      <dgm:prSet/>
      <dgm:spPr/>
      <dgm:t>
        <a:bodyPr/>
        <a:lstStyle/>
        <a:p>
          <a:endParaRPr lang="fr-FR"/>
        </a:p>
      </dgm:t>
    </dgm:pt>
    <dgm:pt modelId="{B9356934-DCA8-4CE2-8940-80715F539400}" type="sibTrans" cxnId="{4857FE83-A6B2-418C-BDAD-7F0C954D8B86}">
      <dgm:prSet/>
      <dgm:spPr/>
      <dgm:t>
        <a:bodyPr/>
        <a:lstStyle/>
        <a:p>
          <a:endParaRPr lang="fr-FR"/>
        </a:p>
      </dgm:t>
    </dgm:pt>
    <dgm:pt modelId="{0AAF255D-3D05-4098-A119-AEB3C8AB9180}">
      <dgm:prSet custT="1"/>
      <dgm:spPr/>
      <dgm:t>
        <a:bodyPr/>
        <a:lstStyle/>
        <a:p>
          <a:r>
            <a:rPr lang="fr-FR" sz="2400" b="1" dirty="0">
              <a:latin typeface="Times New Roman" pitchFamily="18" charset="0"/>
              <a:cs typeface="Times New Roman" pitchFamily="18" charset="0"/>
            </a:rPr>
            <a:t>GRETA</a:t>
          </a:r>
        </a:p>
      </dgm:t>
    </dgm:pt>
    <dgm:pt modelId="{51DE3F76-866E-48CF-93AD-843F5EC5CFB4}" type="parTrans" cxnId="{D110C6A7-5239-4AEB-8DF9-BBFA29DA3461}">
      <dgm:prSet/>
      <dgm:spPr/>
      <dgm:t>
        <a:bodyPr/>
        <a:lstStyle/>
        <a:p>
          <a:endParaRPr lang="fr-FR"/>
        </a:p>
      </dgm:t>
    </dgm:pt>
    <dgm:pt modelId="{17A40752-4A2F-4B0F-986B-908B459E2980}" type="sibTrans" cxnId="{D110C6A7-5239-4AEB-8DF9-BBFA29DA3461}">
      <dgm:prSet/>
      <dgm:spPr/>
      <dgm:t>
        <a:bodyPr/>
        <a:lstStyle/>
        <a:p>
          <a:endParaRPr lang="fr-FR"/>
        </a:p>
      </dgm:t>
    </dgm:pt>
    <dgm:pt modelId="{CBD2953D-059D-44A5-AB74-4DB0E161894C}" type="pres">
      <dgm:prSet presAssocID="{A402D531-F63B-4F82-939A-F2247994A507}" presName="Name0" presStyleCnt="0">
        <dgm:presLayoutVars>
          <dgm:dir/>
          <dgm:animLvl val="lvl"/>
          <dgm:resizeHandles/>
        </dgm:presLayoutVars>
      </dgm:prSet>
      <dgm:spPr/>
    </dgm:pt>
    <dgm:pt modelId="{EEBB0422-0C6E-46AA-A4F7-CE145E9E8B75}" type="pres">
      <dgm:prSet presAssocID="{4E3E975E-ECFA-4FCA-8E3C-519A058EE0D5}" presName="linNode" presStyleCnt="0"/>
      <dgm:spPr/>
    </dgm:pt>
    <dgm:pt modelId="{0EB2C8FA-3B81-444A-A742-A19E6C038659}" type="pres">
      <dgm:prSet presAssocID="{4E3E975E-ECFA-4FCA-8E3C-519A058EE0D5}" presName="parentShp" presStyleLbl="node1" presStyleIdx="0" presStyleCnt="3">
        <dgm:presLayoutVars>
          <dgm:bulletEnabled val="1"/>
        </dgm:presLayoutVars>
      </dgm:prSet>
      <dgm:spPr/>
    </dgm:pt>
    <dgm:pt modelId="{30D67302-445C-471A-AA71-DC5BBE0672DD}" type="pres">
      <dgm:prSet presAssocID="{4E3E975E-ECFA-4FCA-8E3C-519A058EE0D5}" presName="childShp" presStyleLbl="bgAccFollowNode1" presStyleIdx="0" presStyleCnt="3" custScaleY="151610">
        <dgm:presLayoutVars>
          <dgm:bulletEnabled val="1"/>
        </dgm:presLayoutVars>
      </dgm:prSet>
      <dgm:spPr/>
    </dgm:pt>
    <dgm:pt modelId="{9183AE05-A0F5-4B24-A305-9A6525BD6AE2}" type="pres">
      <dgm:prSet presAssocID="{1902A201-8160-4A26-B047-B641396C02EE}" presName="spacing" presStyleCnt="0"/>
      <dgm:spPr/>
    </dgm:pt>
    <dgm:pt modelId="{9E30E296-B4A2-4215-AA94-43B7557D9198}" type="pres">
      <dgm:prSet presAssocID="{C32E5FA0-5512-4391-BA50-1B4E32999BAA}" presName="linNode" presStyleCnt="0"/>
      <dgm:spPr/>
    </dgm:pt>
    <dgm:pt modelId="{4CA74840-A1AC-48D6-B314-3872A52CA2C8}" type="pres">
      <dgm:prSet presAssocID="{C32E5FA0-5512-4391-BA50-1B4E32999BAA}" presName="parentShp" presStyleLbl="node1" presStyleIdx="1" presStyleCnt="3">
        <dgm:presLayoutVars>
          <dgm:bulletEnabled val="1"/>
        </dgm:presLayoutVars>
      </dgm:prSet>
      <dgm:spPr/>
    </dgm:pt>
    <dgm:pt modelId="{0FC4B200-5568-423F-BDB4-625347C67B9C}" type="pres">
      <dgm:prSet presAssocID="{C32E5FA0-5512-4391-BA50-1B4E32999BAA}" presName="childShp" presStyleLbl="bgAccFollowNode1" presStyleIdx="1" presStyleCnt="3" custScaleY="178212" custLinFactNeighborX="33" custLinFactNeighborY="-2326">
        <dgm:presLayoutVars>
          <dgm:bulletEnabled val="1"/>
        </dgm:presLayoutVars>
      </dgm:prSet>
      <dgm:spPr/>
    </dgm:pt>
    <dgm:pt modelId="{86359602-5319-434F-A19D-06FF7E6CC6D8}" type="pres">
      <dgm:prSet presAssocID="{8BDD9598-6782-460B-B796-E8BCD08588DC}" presName="spacing" presStyleCnt="0"/>
      <dgm:spPr/>
    </dgm:pt>
    <dgm:pt modelId="{CBE64F42-BFF2-4633-AFE9-7577FF58D7AD}" type="pres">
      <dgm:prSet presAssocID="{25AD3F78-E7A1-4DE0-86C4-CFA1FC2F8612}" presName="linNode" presStyleCnt="0"/>
      <dgm:spPr/>
    </dgm:pt>
    <dgm:pt modelId="{E6432970-6A94-4E6E-BD08-B9783E670935}" type="pres">
      <dgm:prSet presAssocID="{25AD3F78-E7A1-4DE0-86C4-CFA1FC2F8612}" presName="parentShp" presStyleLbl="node1" presStyleIdx="2" presStyleCnt="3" custLinFactNeighborY="-10922">
        <dgm:presLayoutVars>
          <dgm:bulletEnabled val="1"/>
        </dgm:presLayoutVars>
      </dgm:prSet>
      <dgm:spPr/>
    </dgm:pt>
    <dgm:pt modelId="{DA325B06-656D-439E-8C32-0F206C0E8C32}" type="pres">
      <dgm:prSet presAssocID="{25AD3F78-E7A1-4DE0-86C4-CFA1FC2F8612}" presName="childShp" presStyleLbl="bgAccFollowNode1" presStyleIdx="2" presStyleCnt="3" custScaleY="122133" custLinFactNeighborX="2119" custLinFactNeighborY="-6473">
        <dgm:presLayoutVars>
          <dgm:bulletEnabled val="1"/>
        </dgm:presLayoutVars>
      </dgm:prSet>
      <dgm:spPr/>
    </dgm:pt>
  </dgm:ptLst>
  <dgm:cxnLst>
    <dgm:cxn modelId="{55C61117-9EE8-4D02-89A4-DA4D581795D0}" type="presOf" srcId="{F13B9AA6-0643-48BA-BA34-349951DEE3CD}" destId="{0FC4B200-5568-423F-BDB4-625347C67B9C}" srcOrd="0" destOrd="1" presId="urn:microsoft.com/office/officeart/2005/8/layout/vList6"/>
    <dgm:cxn modelId="{142BFF27-F375-40F5-8170-5F5BCF55D697}" srcId="{C32E5FA0-5512-4391-BA50-1B4E32999BAA}" destId="{4202435B-75D2-47BF-A54D-205387354400}" srcOrd="3" destOrd="0" parTransId="{AF2450D8-E354-429E-A2DF-D94E49ECCE5A}" sibTransId="{A867F366-F5C7-469F-82CA-D31A48D538E0}"/>
    <dgm:cxn modelId="{84651F28-0724-4428-BDDC-1529FA4B8B9F}" srcId="{4E3E975E-ECFA-4FCA-8E3C-519A058EE0D5}" destId="{3173BE6F-B4B2-44BC-96E5-605825D07E7C}" srcOrd="2" destOrd="0" parTransId="{794B04D3-BC2C-4825-8007-89D67786FD06}" sibTransId="{4ECB0451-5E24-4C66-B32F-A7D0C06426F0}"/>
    <dgm:cxn modelId="{9E0D3E2C-C278-4FE8-867C-BA5B8F28D0D5}" srcId="{25AD3F78-E7A1-4DE0-86C4-CFA1FC2F8612}" destId="{CC6D130A-8D57-46BC-B423-2722079E7604}" srcOrd="0" destOrd="0" parTransId="{DAB72964-CFFB-460C-AD43-E92330074C24}" sibTransId="{781EB7B0-F1C3-47F4-938F-A2AD0B7C7FCE}"/>
    <dgm:cxn modelId="{AE4A8633-4623-499E-873E-80F6AA2913FB}" type="presOf" srcId="{C32E5FA0-5512-4391-BA50-1B4E32999BAA}" destId="{4CA74840-A1AC-48D6-B314-3872A52CA2C8}" srcOrd="0" destOrd="0" presId="urn:microsoft.com/office/officeart/2005/8/layout/vList6"/>
    <dgm:cxn modelId="{5DBA6D60-369A-4E72-9C03-341C982691A1}" srcId="{C32E5FA0-5512-4391-BA50-1B4E32999BAA}" destId="{912CCEEB-C3A0-44F4-BF11-33D21480E7CF}" srcOrd="0" destOrd="0" parTransId="{6C5E769F-182D-4A57-BE73-890BD798DD49}" sibTransId="{DF1B3FEE-EDDA-46EA-9ADB-6DE02353DC04}"/>
    <dgm:cxn modelId="{21DBA142-E7FB-4573-A680-F053BEB021C6}" type="presOf" srcId="{0AAF255D-3D05-4098-A119-AEB3C8AB9180}" destId="{DA325B06-656D-439E-8C32-0F206C0E8C32}" srcOrd="0" destOrd="2" presId="urn:microsoft.com/office/officeart/2005/8/layout/vList6"/>
    <dgm:cxn modelId="{8AD1F266-5F73-43BD-918C-A43E84B8833C}" type="presOf" srcId="{A402D531-F63B-4F82-939A-F2247994A507}" destId="{CBD2953D-059D-44A5-AB74-4DB0E161894C}" srcOrd="0" destOrd="0" presId="urn:microsoft.com/office/officeart/2005/8/layout/vList6"/>
    <dgm:cxn modelId="{379A9F67-3A9B-4297-B8A2-C839C8244218}" srcId="{C32E5FA0-5512-4391-BA50-1B4E32999BAA}" destId="{F13B9AA6-0643-48BA-BA34-349951DEE3CD}" srcOrd="1" destOrd="0" parTransId="{B73DF8EB-8695-456A-836D-708749EAD094}" sibTransId="{21BFDCBD-3D63-46FD-ADDD-94AB9BBF88BF}"/>
    <dgm:cxn modelId="{A8981449-FD0C-40B4-A64B-B0209A449623}" srcId="{A402D531-F63B-4F82-939A-F2247994A507}" destId="{25AD3F78-E7A1-4DE0-86C4-CFA1FC2F8612}" srcOrd="2" destOrd="0" parTransId="{EF82FCED-4E76-4815-A786-45890E48B2EE}" sibTransId="{844D07CB-BB13-48DB-9066-20EAC410CFED}"/>
    <dgm:cxn modelId="{C6BDF250-BE86-4A5F-943F-56B4F955B5D0}" type="presOf" srcId="{1C71C333-83BB-4BC5-AA45-01E795852036}" destId="{DA325B06-656D-439E-8C32-0F206C0E8C32}" srcOrd="0" destOrd="1" presId="urn:microsoft.com/office/officeart/2005/8/layout/vList6"/>
    <dgm:cxn modelId="{7C665451-9379-4217-ADB2-9173F8A2BFFF}" type="presOf" srcId="{3173BE6F-B4B2-44BC-96E5-605825D07E7C}" destId="{30D67302-445C-471A-AA71-DC5BBE0672DD}" srcOrd="0" destOrd="2" presId="urn:microsoft.com/office/officeart/2005/8/layout/vList6"/>
    <dgm:cxn modelId="{26705C74-27DA-448C-8815-626B8F7B14CD}" type="presOf" srcId="{35F79E84-0EBC-40F4-AD92-E26187EDA50C}" destId="{30D67302-445C-471A-AA71-DC5BBE0672DD}" srcOrd="0" destOrd="3" presId="urn:microsoft.com/office/officeart/2005/8/layout/vList6"/>
    <dgm:cxn modelId="{4857FE83-A6B2-418C-BDAD-7F0C954D8B86}" srcId="{25AD3F78-E7A1-4DE0-86C4-CFA1FC2F8612}" destId="{1C71C333-83BB-4BC5-AA45-01E795852036}" srcOrd="1" destOrd="0" parTransId="{F0EA5E0F-E096-43AE-95FB-0C8606A5033C}" sibTransId="{B9356934-DCA8-4CE2-8940-80715F539400}"/>
    <dgm:cxn modelId="{DC7DEA89-5AA6-4BDF-B185-08382970BE5E}" srcId="{C32E5FA0-5512-4391-BA50-1B4E32999BAA}" destId="{C0CD6D1C-7F66-49E2-91E6-CACCAF0990AA}" srcOrd="2" destOrd="0" parTransId="{E082264D-4814-4399-8E55-04C6FA2C7EEA}" sibTransId="{96618350-9AA0-4CCB-93D1-FFC9AD16D1F2}"/>
    <dgm:cxn modelId="{D115BF98-214D-41E1-B2F2-1CAC5C1DFD99}" srcId="{A402D531-F63B-4F82-939A-F2247994A507}" destId="{4E3E975E-ECFA-4FCA-8E3C-519A058EE0D5}" srcOrd="0" destOrd="0" parTransId="{F41C5E87-B1A7-456D-8CB1-DBAC9B571F40}" sibTransId="{1902A201-8160-4A26-B047-B641396C02EE}"/>
    <dgm:cxn modelId="{A2329CA1-789A-4AE0-AC9F-A092A808B63D}" type="presOf" srcId="{912CCEEB-C3A0-44F4-BF11-33D21480E7CF}" destId="{0FC4B200-5568-423F-BDB4-625347C67B9C}" srcOrd="0" destOrd="0" presId="urn:microsoft.com/office/officeart/2005/8/layout/vList6"/>
    <dgm:cxn modelId="{F08545A7-B171-417C-9AA2-D7CC301E1207}" type="presOf" srcId="{4202435B-75D2-47BF-A54D-205387354400}" destId="{0FC4B200-5568-423F-BDB4-625347C67B9C}" srcOrd="0" destOrd="3" presId="urn:microsoft.com/office/officeart/2005/8/layout/vList6"/>
    <dgm:cxn modelId="{D110C6A7-5239-4AEB-8DF9-BBFA29DA3461}" srcId="{25AD3F78-E7A1-4DE0-86C4-CFA1FC2F8612}" destId="{0AAF255D-3D05-4098-A119-AEB3C8AB9180}" srcOrd="2" destOrd="0" parTransId="{51DE3F76-866E-48CF-93AD-843F5EC5CFB4}" sibTransId="{17A40752-4A2F-4B0F-986B-908B459E2980}"/>
    <dgm:cxn modelId="{11A984BD-338E-4A98-AA6D-E86A712377AC}" type="presOf" srcId="{CC6D130A-8D57-46BC-B423-2722079E7604}" destId="{DA325B06-656D-439E-8C32-0F206C0E8C32}" srcOrd="0" destOrd="0" presId="urn:microsoft.com/office/officeart/2005/8/layout/vList6"/>
    <dgm:cxn modelId="{C2DCD1BE-FEAF-4B71-8AC5-6522C793E8DE}" type="presOf" srcId="{C0CD6D1C-7F66-49E2-91E6-CACCAF0990AA}" destId="{0FC4B200-5568-423F-BDB4-625347C67B9C}" srcOrd="0" destOrd="2" presId="urn:microsoft.com/office/officeart/2005/8/layout/vList6"/>
    <dgm:cxn modelId="{1DA3FAC0-090C-4A08-B296-FEE5048A09F7}" type="presOf" srcId="{25AD3F78-E7A1-4DE0-86C4-CFA1FC2F8612}" destId="{E6432970-6A94-4E6E-BD08-B9783E670935}" srcOrd="0" destOrd="0" presId="urn:microsoft.com/office/officeart/2005/8/layout/vList6"/>
    <dgm:cxn modelId="{6545ADD8-4B87-4685-83FA-8C3CE31B095C}" srcId="{4E3E975E-ECFA-4FCA-8E3C-519A058EE0D5}" destId="{C14C1613-7F51-48E3-9EBE-751FA523143D}" srcOrd="0" destOrd="0" parTransId="{EA6DC31D-B83C-4F09-BB41-3C1EB8841224}" sibTransId="{5257725B-1899-4DE5-9A1B-7970A77704C0}"/>
    <dgm:cxn modelId="{879B22DE-2870-4D0B-B918-4073C31A7D4F}" srcId="{4E3E975E-ECFA-4FCA-8E3C-519A058EE0D5}" destId="{35F79E84-0EBC-40F4-AD92-E26187EDA50C}" srcOrd="3" destOrd="0" parTransId="{DD0D51A7-B9DB-4448-B7CC-1A8A92B43CAA}" sibTransId="{78651FFC-79B6-40A6-A954-1BD175E54988}"/>
    <dgm:cxn modelId="{0A52B4E1-B3DC-4B9D-9BAF-DBBF90CE4C65}" srcId="{A402D531-F63B-4F82-939A-F2247994A507}" destId="{C32E5FA0-5512-4391-BA50-1B4E32999BAA}" srcOrd="1" destOrd="0" parTransId="{9A605028-9367-41C6-BCE6-8BAB6B62C451}" sibTransId="{8BDD9598-6782-460B-B796-E8BCD08588DC}"/>
    <dgm:cxn modelId="{3FA50CE7-166C-46F1-9AC7-7325C54950A2}" type="presOf" srcId="{C14C1613-7F51-48E3-9EBE-751FA523143D}" destId="{30D67302-445C-471A-AA71-DC5BBE0672DD}" srcOrd="0" destOrd="0" presId="urn:microsoft.com/office/officeart/2005/8/layout/vList6"/>
    <dgm:cxn modelId="{B14DCCF0-53D3-403E-9B67-F87DEDBB1EEA}" type="presOf" srcId="{4E3E975E-ECFA-4FCA-8E3C-519A058EE0D5}" destId="{0EB2C8FA-3B81-444A-A742-A19E6C038659}" srcOrd="0" destOrd="0" presId="urn:microsoft.com/office/officeart/2005/8/layout/vList6"/>
    <dgm:cxn modelId="{DEEE33F1-663D-439C-B390-B5D8E7DEC536}" srcId="{4E3E975E-ECFA-4FCA-8E3C-519A058EE0D5}" destId="{6D7D8B78-D9F9-4A62-B8D9-C4EFF20774E3}" srcOrd="1" destOrd="0" parTransId="{E36FEA36-E7E0-473E-8B8C-D555A6EFE182}" sibTransId="{DC4B34ED-4216-436F-9730-A2721A899945}"/>
    <dgm:cxn modelId="{1AFCAAFC-2546-424C-8FF4-B1ADF9701A8C}" type="presOf" srcId="{6D7D8B78-D9F9-4A62-B8D9-C4EFF20774E3}" destId="{30D67302-445C-471A-AA71-DC5BBE0672DD}" srcOrd="0" destOrd="1" presId="urn:microsoft.com/office/officeart/2005/8/layout/vList6"/>
    <dgm:cxn modelId="{233B6194-E43F-4CE0-A1C9-415C583B67E1}" type="presParOf" srcId="{CBD2953D-059D-44A5-AB74-4DB0E161894C}" destId="{EEBB0422-0C6E-46AA-A4F7-CE145E9E8B75}" srcOrd="0" destOrd="0" presId="urn:microsoft.com/office/officeart/2005/8/layout/vList6"/>
    <dgm:cxn modelId="{FD0803B2-367B-4AAD-BDB1-0E285B0E7044}" type="presParOf" srcId="{EEBB0422-0C6E-46AA-A4F7-CE145E9E8B75}" destId="{0EB2C8FA-3B81-444A-A742-A19E6C038659}" srcOrd="0" destOrd="0" presId="urn:microsoft.com/office/officeart/2005/8/layout/vList6"/>
    <dgm:cxn modelId="{F9A10EEE-E03F-4FF9-9187-7B04D4264550}" type="presParOf" srcId="{EEBB0422-0C6E-46AA-A4F7-CE145E9E8B75}" destId="{30D67302-445C-471A-AA71-DC5BBE0672DD}" srcOrd="1" destOrd="0" presId="urn:microsoft.com/office/officeart/2005/8/layout/vList6"/>
    <dgm:cxn modelId="{1D6B1B0A-9DE5-4D21-87D4-421899D095FC}" type="presParOf" srcId="{CBD2953D-059D-44A5-AB74-4DB0E161894C}" destId="{9183AE05-A0F5-4B24-A305-9A6525BD6AE2}" srcOrd="1" destOrd="0" presId="urn:microsoft.com/office/officeart/2005/8/layout/vList6"/>
    <dgm:cxn modelId="{40204E7D-E556-4979-829F-9CAFB672A96D}" type="presParOf" srcId="{CBD2953D-059D-44A5-AB74-4DB0E161894C}" destId="{9E30E296-B4A2-4215-AA94-43B7557D9198}" srcOrd="2" destOrd="0" presId="urn:microsoft.com/office/officeart/2005/8/layout/vList6"/>
    <dgm:cxn modelId="{50CF5935-3680-4A50-B76B-1181FCDE3815}" type="presParOf" srcId="{9E30E296-B4A2-4215-AA94-43B7557D9198}" destId="{4CA74840-A1AC-48D6-B314-3872A52CA2C8}" srcOrd="0" destOrd="0" presId="urn:microsoft.com/office/officeart/2005/8/layout/vList6"/>
    <dgm:cxn modelId="{9F057466-25A3-4519-8A5C-ABD0A30C992C}" type="presParOf" srcId="{9E30E296-B4A2-4215-AA94-43B7557D9198}" destId="{0FC4B200-5568-423F-BDB4-625347C67B9C}" srcOrd="1" destOrd="0" presId="urn:microsoft.com/office/officeart/2005/8/layout/vList6"/>
    <dgm:cxn modelId="{508FC0FB-18FF-4534-BCD4-3BFE1FDE2307}" type="presParOf" srcId="{CBD2953D-059D-44A5-AB74-4DB0E161894C}" destId="{86359602-5319-434F-A19D-06FF7E6CC6D8}" srcOrd="3" destOrd="0" presId="urn:microsoft.com/office/officeart/2005/8/layout/vList6"/>
    <dgm:cxn modelId="{E9C6A757-7DC2-4B9A-AC96-D9E1931CBE0D}" type="presParOf" srcId="{CBD2953D-059D-44A5-AB74-4DB0E161894C}" destId="{CBE64F42-BFF2-4633-AFE9-7577FF58D7AD}" srcOrd="4" destOrd="0" presId="urn:microsoft.com/office/officeart/2005/8/layout/vList6"/>
    <dgm:cxn modelId="{D08C3CA1-0AB5-4CBE-9F8A-BE916AC95663}" type="presParOf" srcId="{CBE64F42-BFF2-4633-AFE9-7577FF58D7AD}" destId="{E6432970-6A94-4E6E-BD08-B9783E670935}" srcOrd="0" destOrd="0" presId="urn:microsoft.com/office/officeart/2005/8/layout/vList6"/>
    <dgm:cxn modelId="{C6AFD83B-3CD4-48C2-977A-1432FD0CB6EB}" type="presParOf" srcId="{CBE64F42-BFF2-4633-AFE9-7577FF58D7AD}" destId="{DA325B06-656D-439E-8C32-0F206C0E8C3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8F935C-0407-467E-B911-2372213E931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AAA45CC-D2BB-4B55-BE77-6EB717A9AA90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/>
            <a:t>Résidence photographique (collectif LOVA </a:t>
          </a:r>
          <a:r>
            <a:rPr lang="fr-FR" dirty="0" err="1"/>
            <a:t>LOVA</a:t>
          </a:r>
          <a:r>
            <a:rPr lang="fr-FR" dirty="0"/>
            <a:t>)</a:t>
          </a:r>
        </a:p>
      </dgm:t>
    </dgm:pt>
    <dgm:pt modelId="{D1356F59-2A9B-4DEE-8584-2D1177C4F9F4}" type="parTrans" cxnId="{E953C23C-532E-4A7B-A74E-FD5381573365}">
      <dgm:prSet/>
      <dgm:spPr/>
      <dgm:t>
        <a:bodyPr/>
        <a:lstStyle/>
        <a:p>
          <a:endParaRPr lang="fr-FR"/>
        </a:p>
      </dgm:t>
    </dgm:pt>
    <dgm:pt modelId="{99C2E736-CEB1-4F03-A8F3-BBE4D64D58CC}" type="sibTrans" cxnId="{E953C23C-532E-4A7B-A74E-FD5381573365}">
      <dgm:prSet/>
      <dgm:spPr/>
      <dgm:t>
        <a:bodyPr/>
        <a:lstStyle/>
        <a:p>
          <a:endParaRPr lang="fr-FR"/>
        </a:p>
      </dgm:t>
    </dgm:pt>
    <dgm:pt modelId="{47872449-C099-4015-B5C9-3AE43A9CEFE4}">
      <dgm:prSet phldrT="[Texte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dirty="0"/>
            <a:t>Aménagement extérieur cafétéria</a:t>
          </a:r>
        </a:p>
      </dgm:t>
    </dgm:pt>
    <dgm:pt modelId="{B1C91286-C486-49CC-B2EC-1AA9B8F32787}" type="parTrans" cxnId="{234DC83B-60A9-4641-B6B2-4112801B6032}">
      <dgm:prSet/>
      <dgm:spPr/>
      <dgm:t>
        <a:bodyPr/>
        <a:lstStyle/>
        <a:p>
          <a:endParaRPr lang="fr-FR"/>
        </a:p>
      </dgm:t>
    </dgm:pt>
    <dgm:pt modelId="{BBE9492C-F774-4F7A-8A5A-34173EDFB759}" type="sibTrans" cxnId="{234DC83B-60A9-4641-B6B2-4112801B6032}">
      <dgm:prSet/>
      <dgm:spPr/>
      <dgm:t>
        <a:bodyPr/>
        <a:lstStyle/>
        <a:p>
          <a:endParaRPr lang="fr-FR"/>
        </a:p>
      </dgm:t>
    </dgm:pt>
    <dgm:pt modelId="{9327AD95-1954-4479-AC3A-87270DDF56DD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/>
            <a:t>Ouverture culturelle internat (7/7 jours)</a:t>
          </a:r>
        </a:p>
      </dgm:t>
    </dgm:pt>
    <dgm:pt modelId="{CD35A7CA-8CE8-43FD-805E-7F146B3C9868}" type="parTrans" cxnId="{E1DC9C74-15AB-40A6-A203-AAC358627C5D}">
      <dgm:prSet/>
      <dgm:spPr/>
      <dgm:t>
        <a:bodyPr/>
        <a:lstStyle/>
        <a:p>
          <a:endParaRPr lang="fr-FR"/>
        </a:p>
      </dgm:t>
    </dgm:pt>
    <dgm:pt modelId="{C171B11A-643F-4288-A00E-7E87285E961E}" type="sibTrans" cxnId="{E1DC9C74-15AB-40A6-A203-AAC358627C5D}">
      <dgm:prSet/>
      <dgm:spPr/>
      <dgm:t>
        <a:bodyPr/>
        <a:lstStyle/>
        <a:p>
          <a:endParaRPr lang="fr-FR"/>
        </a:p>
      </dgm:t>
    </dgm:pt>
    <dgm:pt modelId="{6A15975F-F87D-4F59-8D6E-52D1C691CE4B}">
      <dgm:prSet phldrT="[Texte]"/>
      <dgm:spPr>
        <a:solidFill>
          <a:srgbClr val="FFCC66"/>
        </a:solidFill>
      </dgm:spPr>
      <dgm:t>
        <a:bodyPr/>
        <a:lstStyle/>
        <a:p>
          <a:r>
            <a:rPr lang="fr-FR" dirty="0"/>
            <a:t>Street Art</a:t>
          </a:r>
        </a:p>
      </dgm:t>
    </dgm:pt>
    <dgm:pt modelId="{AAC74339-9BB0-4660-B8D9-A0FD6F8E130D}" type="parTrans" cxnId="{958EB6CE-6D6C-467E-9025-236DFBB30F14}">
      <dgm:prSet/>
      <dgm:spPr/>
      <dgm:t>
        <a:bodyPr/>
        <a:lstStyle/>
        <a:p>
          <a:endParaRPr lang="fr-FR"/>
        </a:p>
      </dgm:t>
    </dgm:pt>
    <dgm:pt modelId="{6E9B56FB-039B-4458-B56F-A0FB0E1C32BF}" type="sibTrans" cxnId="{958EB6CE-6D6C-467E-9025-236DFBB30F14}">
      <dgm:prSet/>
      <dgm:spPr/>
      <dgm:t>
        <a:bodyPr/>
        <a:lstStyle/>
        <a:p>
          <a:endParaRPr lang="fr-FR"/>
        </a:p>
      </dgm:t>
    </dgm:pt>
    <dgm:pt modelId="{F9C999EA-5BEC-41EC-A6DB-D1C056C3D570}">
      <dgm:prSet phldrT="[Texte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dirty="0"/>
            <a:t>« Jardin suspendu »</a:t>
          </a:r>
        </a:p>
      </dgm:t>
    </dgm:pt>
    <dgm:pt modelId="{FEAABB86-4E67-4236-B698-8C4EBD282C67}" type="sibTrans" cxnId="{B80964B5-B7A6-47FB-A2EB-33432F3159F5}">
      <dgm:prSet/>
      <dgm:spPr/>
      <dgm:t>
        <a:bodyPr/>
        <a:lstStyle/>
        <a:p>
          <a:endParaRPr lang="fr-FR"/>
        </a:p>
      </dgm:t>
    </dgm:pt>
    <dgm:pt modelId="{01C8661A-FF8A-4857-B46F-C5A99272308B}" type="parTrans" cxnId="{B80964B5-B7A6-47FB-A2EB-33432F3159F5}">
      <dgm:prSet/>
      <dgm:spPr/>
      <dgm:t>
        <a:bodyPr/>
        <a:lstStyle/>
        <a:p>
          <a:endParaRPr lang="fr-FR"/>
        </a:p>
      </dgm:t>
    </dgm:pt>
    <dgm:pt modelId="{B520004B-C494-403C-8B64-750B14E1978D}" type="pres">
      <dgm:prSet presAssocID="{5A8F935C-0407-467E-B911-2372213E931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2AA331-27F8-4823-B192-487EE994810F}" type="pres">
      <dgm:prSet presAssocID="{4AAA45CC-D2BB-4B55-BE77-6EB717A9AA90}" presName="vertOne" presStyleCnt="0"/>
      <dgm:spPr/>
    </dgm:pt>
    <dgm:pt modelId="{8EE45A07-F171-4F88-B941-A3B9EB59FD80}" type="pres">
      <dgm:prSet presAssocID="{4AAA45CC-D2BB-4B55-BE77-6EB717A9AA90}" presName="txOne" presStyleLbl="node0" presStyleIdx="0" presStyleCnt="1">
        <dgm:presLayoutVars>
          <dgm:chPref val="3"/>
        </dgm:presLayoutVars>
      </dgm:prSet>
      <dgm:spPr/>
    </dgm:pt>
    <dgm:pt modelId="{3B7D9BDF-F0E1-4F67-914B-B40AEBF3B03B}" type="pres">
      <dgm:prSet presAssocID="{4AAA45CC-D2BB-4B55-BE77-6EB717A9AA90}" presName="parTransOne" presStyleCnt="0"/>
      <dgm:spPr/>
    </dgm:pt>
    <dgm:pt modelId="{611B1AEB-B84A-4731-A97D-6D7C3D1898A3}" type="pres">
      <dgm:prSet presAssocID="{4AAA45CC-D2BB-4B55-BE77-6EB717A9AA90}" presName="horzOne" presStyleCnt="0"/>
      <dgm:spPr/>
    </dgm:pt>
    <dgm:pt modelId="{A93788F4-463F-419E-869B-47ECDCC0D7A0}" type="pres">
      <dgm:prSet presAssocID="{F9C999EA-5BEC-41EC-A6DB-D1C056C3D570}" presName="vertTwo" presStyleCnt="0"/>
      <dgm:spPr/>
    </dgm:pt>
    <dgm:pt modelId="{E59A5D07-6E7D-46F4-9C4C-868F7CD96DD2}" type="pres">
      <dgm:prSet presAssocID="{F9C999EA-5BEC-41EC-A6DB-D1C056C3D570}" presName="txTwo" presStyleLbl="node2" presStyleIdx="0" presStyleCnt="2">
        <dgm:presLayoutVars>
          <dgm:chPref val="3"/>
        </dgm:presLayoutVars>
      </dgm:prSet>
      <dgm:spPr/>
    </dgm:pt>
    <dgm:pt modelId="{22EB506A-CC38-49BB-98F1-BEB49230B06C}" type="pres">
      <dgm:prSet presAssocID="{F9C999EA-5BEC-41EC-A6DB-D1C056C3D570}" presName="parTransTwo" presStyleCnt="0"/>
      <dgm:spPr/>
    </dgm:pt>
    <dgm:pt modelId="{0AC636A7-A15B-4523-B626-8292D7D629A3}" type="pres">
      <dgm:prSet presAssocID="{F9C999EA-5BEC-41EC-A6DB-D1C056C3D570}" presName="horzTwo" presStyleCnt="0"/>
      <dgm:spPr/>
    </dgm:pt>
    <dgm:pt modelId="{F6FAF762-E867-44E5-9C70-4832339AB090}" type="pres">
      <dgm:prSet presAssocID="{47872449-C099-4015-B5C9-3AE43A9CEFE4}" presName="vertThree" presStyleCnt="0"/>
      <dgm:spPr/>
    </dgm:pt>
    <dgm:pt modelId="{F6E4FFA0-71D5-4C16-B61A-E3CF52B6AA60}" type="pres">
      <dgm:prSet presAssocID="{47872449-C099-4015-B5C9-3AE43A9CEFE4}" presName="txThree" presStyleLbl="node3" presStyleIdx="0" presStyleCnt="2">
        <dgm:presLayoutVars>
          <dgm:chPref val="3"/>
        </dgm:presLayoutVars>
      </dgm:prSet>
      <dgm:spPr/>
    </dgm:pt>
    <dgm:pt modelId="{AE1C8788-9232-4E80-B46F-ACC3E25402CD}" type="pres">
      <dgm:prSet presAssocID="{47872449-C099-4015-B5C9-3AE43A9CEFE4}" presName="horzThree" presStyleCnt="0"/>
      <dgm:spPr/>
    </dgm:pt>
    <dgm:pt modelId="{2E869E5D-1A25-4AA1-9500-67BAB4FFB234}" type="pres">
      <dgm:prSet presAssocID="{FEAABB86-4E67-4236-B698-8C4EBD282C67}" presName="sibSpaceTwo" presStyleCnt="0"/>
      <dgm:spPr/>
    </dgm:pt>
    <dgm:pt modelId="{78F7307E-EDD4-4C04-AF55-183ED7D30A13}" type="pres">
      <dgm:prSet presAssocID="{9327AD95-1954-4479-AC3A-87270DDF56DD}" presName="vertTwo" presStyleCnt="0"/>
      <dgm:spPr/>
    </dgm:pt>
    <dgm:pt modelId="{09A1F170-061E-43C6-B370-4F456A6F6845}" type="pres">
      <dgm:prSet presAssocID="{9327AD95-1954-4479-AC3A-87270DDF56DD}" presName="txTwo" presStyleLbl="node2" presStyleIdx="1" presStyleCnt="2">
        <dgm:presLayoutVars>
          <dgm:chPref val="3"/>
        </dgm:presLayoutVars>
      </dgm:prSet>
      <dgm:spPr/>
    </dgm:pt>
    <dgm:pt modelId="{A0DAD661-BF63-4EE1-9003-69F395D12A5F}" type="pres">
      <dgm:prSet presAssocID="{9327AD95-1954-4479-AC3A-87270DDF56DD}" presName="parTransTwo" presStyleCnt="0"/>
      <dgm:spPr/>
    </dgm:pt>
    <dgm:pt modelId="{1406BF51-79B2-4122-B3FD-F2FCB763368D}" type="pres">
      <dgm:prSet presAssocID="{9327AD95-1954-4479-AC3A-87270DDF56DD}" presName="horzTwo" presStyleCnt="0"/>
      <dgm:spPr/>
    </dgm:pt>
    <dgm:pt modelId="{07BF82AD-217E-4F19-81D0-3F73815D1C2C}" type="pres">
      <dgm:prSet presAssocID="{6A15975F-F87D-4F59-8D6E-52D1C691CE4B}" presName="vertThree" presStyleCnt="0"/>
      <dgm:spPr/>
    </dgm:pt>
    <dgm:pt modelId="{75AA5259-0CCE-43D7-8F15-7849D9859038}" type="pres">
      <dgm:prSet presAssocID="{6A15975F-F87D-4F59-8D6E-52D1C691CE4B}" presName="txThree" presStyleLbl="node3" presStyleIdx="1" presStyleCnt="2">
        <dgm:presLayoutVars>
          <dgm:chPref val="3"/>
        </dgm:presLayoutVars>
      </dgm:prSet>
      <dgm:spPr/>
    </dgm:pt>
    <dgm:pt modelId="{A36C86FB-D81E-4ACF-A97E-046CDBDF6784}" type="pres">
      <dgm:prSet presAssocID="{6A15975F-F87D-4F59-8D6E-52D1C691CE4B}" presName="horzThree" presStyleCnt="0"/>
      <dgm:spPr/>
    </dgm:pt>
  </dgm:ptLst>
  <dgm:cxnLst>
    <dgm:cxn modelId="{26521513-4C5A-4D18-85BE-FCF9DD40019C}" type="presOf" srcId="{6A15975F-F87D-4F59-8D6E-52D1C691CE4B}" destId="{75AA5259-0CCE-43D7-8F15-7849D9859038}" srcOrd="0" destOrd="0" presId="urn:microsoft.com/office/officeart/2005/8/layout/hierarchy4"/>
    <dgm:cxn modelId="{24A9ED20-B69C-4E1F-80E5-0A96DDBD4F3B}" type="presOf" srcId="{4AAA45CC-D2BB-4B55-BE77-6EB717A9AA90}" destId="{8EE45A07-F171-4F88-B941-A3B9EB59FD80}" srcOrd="0" destOrd="0" presId="urn:microsoft.com/office/officeart/2005/8/layout/hierarchy4"/>
    <dgm:cxn modelId="{94A5002E-08A0-44C2-A3E8-3C04F4119B6B}" type="presOf" srcId="{5A8F935C-0407-467E-B911-2372213E9311}" destId="{B520004B-C494-403C-8B64-750B14E1978D}" srcOrd="0" destOrd="0" presId="urn:microsoft.com/office/officeart/2005/8/layout/hierarchy4"/>
    <dgm:cxn modelId="{234DC83B-60A9-4641-B6B2-4112801B6032}" srcId="{F9C999EA-5BEC-41EC-A6DB-D1C056C3D570}" destId="{47872449-C099-4015-B5C9-3AE43A9CEFE4}" srcOrd="0" destOrd="0" parTransId="{B1C91286-C486-49CC-B2EC-1AA9B8F32787}" sibTransId="{BBE9492C-F774-4F7A-8A5A-34173EDFB759}"/>
    <dgm:cxn modelId="{E953C23C-532E-4A7B-A74E-FD5381573365}" srcId="{5A8F935C-0407-467E-B911-2372213E9311}" destId="{4AAA45CC-D2BB-4B55-BE77-6EB717A9AA90}" srcOrd="0" destOrd="0" parTransId="{D1356F59-2A9B-4DEE-8584-2D1177C4F9F4}" sibTransId="{99C2E736-CEB1-4F03-A8F3-BBE4D64D58CC}"/>
    <dgm:cxn modelId="{ACC38E47-B323-45DC-A740-2EACFA3C51F4}" type="presOf" srcId="{F9C999EA-5BEC-41EC-A6DB-D1C056C3D570}" destId="{E59A5D07-6E7D-46F4-9C4C-868F7CD96DD2}" srcOrd="0" destOrd="0" presId="urn:microsoft.com/office/officeart/2005/8/layout/hierarchy4"/>
    <dgm:cxn modelId="{E1DC9C74-15AB-40A6-A203-AAC358627C5D}" srcId="{4AAA45CC-D2BB-4B55-BE77-6EB717A9AA90}" destId="{9327AD95-1954-4479-AC3A-87270DDF56DD}" srcOrd="1" destOrd="0" parTransId="{CD35A7CA-8CE8-43FD-805E-7F146B3C9868}" sibTransId="{C171B11A-643F-4288-A00E-7E87285E961E}"/>
    <dgm:cxn modelId="{79A52983-19C3-4F64-9E79-EBA4F1ADEED1}" type="presOf" srcId="{9327AD95-1954-4479-AC3A-87270DDF56DD}" destId="{09A1F170-061E-43C6-B370-4F456A6F6845}" srcOrd="0" destOrd="0" presId="urn:microsoft.com/office/officeart/2005/8/layout/hierarchy4"/>
    <dgm:cxn modelId="{68CCF597-4B6E-4F41-91E1-DA42197361E5}" type="presOf" srcId="{47872449-C099-4015-B5C9-3AE43A9CEFE4}" destId="{F6E4FFA0-71D5-4C16-B61A-E3CF52B6AA60}" srcOrd="0" destOrd="0" presId="urn:microsoft.com/office/officeart/2005/8/layout/hierarchy4"/>
    <dgm:cxn modelId="{B80964B5-B7A6-47FB-A2EB-33432F3159F5}" srcId="{4AAA45CC-D2BB-4B55-BE77-6EB717A9AA90}" destId="{F9C999EA-5BEC-41EC-A6DB-D1C056C3D570}" srcOrd="0" destOrd="0" parTransId="{01C8661A-FF8A-4857-B46F-C5A99272308B}" sibTransId="{FEAABB86-4E67-4236-B698-8C4EBD282C67}"/>
    <dgm:cxn modelId="{958EB6CE-6D6C-467E-9025-236DFBB30F14}" srcId="{9327AD95-1954-4479-AC3A-87270DDF56DD}" destId="{6A15975F-F87D-4F59-8D6E-52D1C691CE4B}" srcOrd="0" destOrd="0" parTransId="{AAC74339-9BB0-4660-B8D9-A0FD6F8E130D}" sibTransId="{6E9B56FB-039B-4458-B56F-A0FB0E1C32BF}"/>
    <dgm:cxn modelId="{4E55FF00-34AD-4F93-8C1A-19115CEA7485}" type="presParOf" srcId="{B520004B-C494-403C-8B64-750B14E1978D}" destId="{FE2AA331-27F8-4823-B192-487EE994810F}" srcOrd="0" destOrd="0" presId="urn:microsoft.com/office/officeart/2005/8/layout/hierarchy4"/>
    <dgm:cxn modelId="{9450388B-93DA-499F-B554-329F4B957EFE}" type="presParOf" srcId="{FE2AA331-27F8-4823-B192-487EE994810F}" destId="{8EE45A07-F171-4F88-B941-A3B9EB59FD80}" srcOrd="0" destOrd="0" presId="urn:microsoft.com/office/officeart/2005/8/layout/hierarchy4"/>
    <dgm:cxn modelId="{00A4921E-1676-4C49-B221-3F97BB61BD42}" type="presParOf" srcId="{FE2AA331-27F8-4823-B192-487EE994810F}" destId="{3B7D9BDF-F0E1-4F67-914B-B40AEBF3B03B}" srcOrd="1" destOrd="0" presId="urn:microsoft.com/office/officeart/2005/8/layout/hierarchy4"/>
    <dgm:cxn modelId="{0322B255-9AB2-475B-9C26-7E5B1268995D}" type="presParOf" srcId="{FE2AA331-27F8-4823-B192-487EE994810F}" destId="{611B1AEB-B84A-4731-A97D-6D7C3D1898A3}" srcOrd="2" destOrd="0" presId="urn:microsoft.com/office/officeart/2005/8/layout/hierarchy4"/>
    <dgm:cxn modelId="{99648294-D232-4614-BEE0-5375A4364C03}" type="presParOf" srcId="{611B1AEB-B84A-4731-A97D-6D7C3D1898A3}" destId="{A93788F4-463F-419E-869B-47ECDCC0D7A0}" srcOrd="0" destOrd="0" presId="urn:microsoft.com/office/officeart/2005/8/layout/hierarchy4"/>
    <dgm:cxn modelId="{3F784C8A-DA3B-4385-882A-667A8B55C6F9}" type="presParOf" srcId="{A93788F4-463F-419E-869B-47ECDCC0D7A0}" destId="{E59A5D07-6E7D-46F4-9C4C-868F7CD96DD2}" srcOrd="0" destOrd="0" presId="urn:microsoft.com/office/officeart/2005/8/layout/hierarchy4"/>
    <dgm:cxn modelId="{DCB96B44-B473-4A60-AA7C-066A31245834}" type="presParOf" srcId="{A93788F4-463F-419E-869B-47ECDCC0D7A0}" destId="{22EB506A-CC38-49BB-98F1-BEB49230B06C}" srcOrd="1" destOrd="0" presId="urn:microsoft.com/office/officeart/2005/8/layout/hierarchy4"/>
    <dgm:cxn modelId="{1395E2AF-02EF-4A8B-AA3C-78009C52512A}" type="presParOf" srcId="{A93788F4-463F-419E-869B-47ECDCC0D7A0}" destId="{0AC636A7-A15B-4523-B626-8292D7D629A3}" srcOrd="2" destOrd="0" presId="urn:microsoft.com/office/officeart/2005/8/layout/hierarchy4"/>
    <dgm:cxn modelId="{2D75ECB8-D1B9-4804-8B86-6439D95A1D78}" type="presParOf" srcId="{0AC636A7-A15B-4523-B626-8292D7D629A3}" destId="{F6FAF762-E867-44E5-9C70-4832339AB090}" srcOrd="0" destOrd="0" presId="urn:microsoft.com/office/officeart/2005/8/layout/hierarchy4"/>
    <dgm:cxn modelId="{BFD9BD1C-FFD2-4BF3-8B7A-35403950A7FF}" type="presParOf" srcId="{F6FAF762-E867-44E5-9C70-4832339AB090}" destId="{F6E4FFA0-71D5-4C16-B61A-E3CF52B6AA60}" srcOrd="0" destOrd="0" presId="urn:microsoft.com/office/officeart/2005/8/layout/hierarchy4"/>
    <dgm:cxn modelId="{9409CA6F-14AA-48E5-8EE6-5A72ED3912B8}" type="presParOf" srcId="{F6FAF762-E867-44E5-9C70-4832339AB090}" destId="{AE1C8788-9232-4E80-B46F-ACC3E25402CD}" srcOrd="1" destOrd="0" presId="urn:microsoft.com/office/officeart/2005/8/layout/hierarchy4"/>
    <dgm:cxn modelId="{F6A74D45-3E77-4C38-AB67-7A42100AECB6}" type="presParOf" srcId="{611B1AEB-B84A-4731-A97D-6D7C3D1898A3}" destId="{2E869E5D-1A25-4AA1-9500-67BAB4FFB234}" srcOrd="1" destOrd="0" presId="urn:microsoft.com/office/officeart/2005/8/layout/hierarchy4"/>
    <dgm:cxn modelId="{FD0DDA0A-4875-4B35-B852-C97C30CAE3A9}" type="presParOf" srcId="{611B1AEB-B84A-4731-A97D-6D7C3D1898A3}" destId="{78F7307E-EDD4-4C04-AF55-183ED7D30A13}" srcOrd="2" destOrd="0" presId="urn:microsoft.com/office/officeart/2005/8/layout/hierarchy4"/>
    <dgm:cxn modelId="{44AFD46C-A99E-425C-B7D4-2286667C66F0}" type="presParOf" srcId="{78F7307E-EDD4-4C04-AF55-183ED7D30A13}" destId="{09A1F170-061E-43C6-B370-4F456A6F6845}" srcOrd="0" destOrd="0" presId="urn:microsoft.com/office/officeart/2005/8/layout/hierarchy4"/>
    <dgm:cxn modelId="{8029D708-DCE2-4778-83D1-EC01E3AB88C6}" type="presParOf" srcId="{78F7307E-EDD4-4C04-AF55-183ED7D30A13}" destId="{A0DAD661-BF63-4EE1-9003-69F395D12A5F}" srcOrd="1" destOrd="0" presId="urn:microsoft.com/office/officeart/2005/8/layout/hierarchy4"/>
    <dgm:cxn modelId="{501185C5-F197-4766-9F30-A7D083A72ACF}" type="presParOf" srcId="{78F7307E-EDD4-4C04-AF55-183ED7D30A13}" destId="{1406BF51-79B2-4122-B3FD-F2FCB763368D}" srcOrd="2" destOrd="0" presId="urn:microsoft.com/office/officeart/2005/8/layout/hierarchy4"/>
    <dgm:cxn modelId="{DAF8E479-9E63-45E1-9FFC-39187B57B188}" type="presParOf" srcId="{1406BF51-79B2-4122-B3FD-F2FCB763368D}" destId="{07BF82AD-217E-4F19-81D0-3F73815D1C2C}" srcOrd="0" destOrd="0" presId="urn:microsoft.com/office/officeart/2005/8/layout/hierarchy4"/>
    <dgm:cxn modelId="{38592F80-4637-4797-9658-633010E665DE}" type="presParOf" srcId="{07BF82AD-217E-4F19-81D0-3F73815D1C2C}" destId="{75AA5259-0CCE-43D7-8F15-7849D9859038}" srcOrd="0" destOrd="0" presId="urn:microsoft.com/office/officeart/2005/8/layout/hierarchy4"/>
    <dgm:cxn modelId="{7CFDB7D2-4184-4E11-A378-97597405C632}" type="presParOf" srcId="{07BF82AD-217E-4F19-81D0-3F73815D1C2C}" destId="{A36C86FB-D81E-4ACF-A97E-046CDBDF67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1C481-91DF-48A8-B5A9-E9503DA49BA5}">
      <dsp:nvSpPr>
        <dsp:cNvPr id="0" name=""/>
        <dsp:cNvSpPr/>
      </dsp:nvSpPr>
      <dsp:spPr>
        <a:xfrm>
          <a:off x="1326957" y="2869"/>
          <a:ext cx="1632519" cy="8162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Le</a:t>
          </a:r>
          <a:r>
            <a:rPr lang="fr-FR" sz="1800" b="1" kern="1200" baseline="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CVL se doit d’être consulté sur: </a:t>
          </a:r>
          <a:endParaRPr lang="fr-FR" sz="1800" b="1" kern="1200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50864" y="26776"/>
        <a:ext cx="1584705" cy="768445"/>
      </dsp:txXfrm>
    </dsp:sp>
    <dsp:sp modelId="{9A2559B8-55E9-4621-9399-E546A24A5E33}">
      <dsp:nvSpPr>
        <dsp:cNvPr id="0" name=""/>
        <dsp:cNvSpPr/>
      </dsp:nvSpPr>
      <dsp:spPr>
        <a:xfrm>
          <a:off x="1490209" y="819129"/>
          <a:ext cx="156421" cy="674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77"/>
              </a:lnTo>
              <a:lnTo>
                <a:pt x="156421" y="67457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C0752-1613-4E61-8395-D5A6F872F0C5}">
      <dsp:nvSpPr>
        <dsp:cNvPr id="0" name=""/>
        <dsp:cNvSpPr/>
      </dsp:nvSpPr>
      <dsp:spPr>
        <a:xfrm>
          <a:off x="1646631" y="1051004"/>
          <a:ext cx="2295492" cy="885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Le temps scolaire, l’organisation du temps périscolaire</a:t>
          </a:r>
        </a:p>
      </dsp:txBody>
      <dsp:txXfrm>
        <a:off x="1672564" y="1076937"/>
        <a:ext cx="2243626" cy="833539"/>
      </dsp:txXfrm>
    </dsp:sp>
    <dsp:sp modelId="{3934ADEE-461B-40C6-ADBC-D0A0B5E67F9D}">
      <dsp:nvSpPr>
        <dsp:cNvPr id="0" name=""/>
        <dsp:cNvSpPr/>
      </dsp:nvSpPr>
      <dsp:spPr>
        <a:xfrm>
          <a:off x="1490209" y="819129"/>
          <a:ext cx="163251" cy="1701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664"/>
              </a:lnTo>
              <a:lnTo>
                <a:pt x="163251" y="170166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365C7-808B-4990-9DF7-D9ECD0B7BBBD}">
      <dsp:nvSpPr>
        <dsp:cNvPr id="0" name=""/>
        <dsp:cNvSpPr/>
      </dsp:nvSpPr>
      <dsp:spPr>
        <a:xfrm>
          <a:off x="1653461" y="2112664"/>
          <a:ext cx="2257526" cy="816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875359"/>
              <a:satOff val="-524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Le projet d’établissement/ le R.I</a:t>
          </a:r>
        </a:p>
      </dsp:txBody>
      <dsp:txXfrm>
        <a:off x="1677368" y="2136571"/>
        <a:ext cx="2209712" cy="768445"/>
      </dsp:txXfrm>
    </dsp:sp>
    <dsp:sp modelId="{6E2F51DA-005C-48D4-BCEC-88C4DABA2A84}">
      <dsp:nvSpPr>
        <dsp:cNvPr id="0" name=""/>
        <dsp:cNvSpPr/>
      </dsp:nvSpPr>
      <dsp:spPr>
        <a:xfrm>
          <a:off x="1490209" y="819129"/>
          <a:ext cx="163251" cy="2721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1989"/>
              </a:lnTo>
              <a:lnTo>
                <a:pt x="163251" y="272198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D7ED9-B190-441E-A694-4C1018D0AF09}">
      <dsp:nvSpPr>
        <dsp:cNvPr id="0" name=""/>
        <dsp:cNvSpPr/>
      </dsp:nvSpPr>
      <dsp:spPr>
        <a:xfrm>
          <a:off x="1653461" y="3132989"/>
          <a:ext cx="2257526" cy="816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750718"/>
              <a:satOff val="-1047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Le service de restauration/ l’internat</a:t>
          </a:r>
        </a:p>
      </dsp:txBody>
      <dsp:txXfrm>
        <a:off x="1677368" y="3156896"/>
        <a:ext cx="2209712" cy="768445"/>
      </dsp:txXfrm>
    </dsp:sp>
    <dsp:sp modelId="{EED0A3C2-8B3F-42E8-A552-6DC6B874ED10}">
      <dsp:nvSpPr>
        <dsp:cNvPr id="0" name=""/>
        <dsp:cNvSpPr/>
      </dsp:nvSpPr>
      <dsp:spPr>
        <a:xfrm>
          <a:off x="1490209" y="819129"/>
          <a:ext cx="163251" cy="3884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4384"/>
              </a:lnTo>
              <a:lnTo>
                <a:pt x="163251" y="388438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D992C-70A8-4B63-B49F-8004814663FD}">
      <dsp:nvSpPr>
        <dsp:cNvPr id="0" name=""/>
        <dsp:cNvSpPr/>
      </dsp:nvSpPr>
      <dsp:spPr>
        <a:xfrm>
          <a:off x="1653461" y="4153314"/>
          <a:ext cx="2257526" cy="1100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2626077"/>
              <a:satOff val="-157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L’Accompagnement personnalisé, le soutien et l’aide aux élèves</a:t>
          </a:r>
        </a:p>
      </dsp:txBody>
      <dsp:txXfrm>
        <a:off x="1685691" y="4185544"/>
        <a:ext cx="2193066" cy="1035939"/>
      </dsp:txXfrm>
    </dsp:sp>
    <dsp:sp modelId="{26A342F2-C9AE-4B82-96E1-EC6A1EF81B82}">
      <dsp:nvSpPr>
        <dsp:cNvPr id="0" name=""/>
        <dsp:cNvSpPr/>
      </dsp:nvSpPr>
      <dsp:spPr>
        <a:xfrm>
          <a:off x="4030579" y="2869"/>
          <a:ext cx="1632519" cy="816259"/>
        </a:xfrm>
        <a:prstGeom prst="roundRect">
          <a:avLst>
            <a:gd name="adj" fmla="val 10000"/>
          </a:avLst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Mais aussi…..</a:t>
          </a:r>
        </a:p>
      </dsp:txBody>
      <dsp:txXfrm>
        <a:off x="4054486" y="26776"/>
        <a:ext cx="1584705" cy="768445"/>
      </dsp:txXfrm>
    </dsp:sp>
    <dsp:sp modelId="{04B26485-E6AB-472C-A770-05E2162F33F2}">
      <dsp:nvSpPr>
        <dsp:cNvPr id="0" name=""/>
        <dsp:cNvSpPr/>
      </dsp:nvSpPr>
      <dsp:spPr>
        <a:xfrm>
          <a:off x="4193831" y="819129"/>
          <a:ext cx="163251" cy="607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195"/>
              </a:lnTo>
              <a:lnTo>
                <a:pt x="163251" y="607195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456FE-219D-4BAC-9611-BF4D2DEA658B}">
      <dsp:nvSpPr>
        <dsp:cNvPr id="0" name=""/>
        <dsp:cNvSpPr/>
      </dsp:nvSpPr>
      <dsp:spPr>
        <a:xfrm>
          <a:off x="4357083" y="1023194"/>
          <a:ext cx="2257526" cy="806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3501437"/>
              <a:satOff val="-2095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L’aménagement des espaces de la vie lycéenne</a:t>
          </a:r>
        </a:p>
      </dsp:txBody>
      <dsp:txXfrm>
        <a:off x="4380698" y="1046809"/>
        <a:ext cx="2210296" cy="759030"/>
      </dsp:txXfrm>
    </dsp:sp>
    <dsp:sp modelId="{ECAF15E0-EFA9-4555-A32A-222D363E5376}">
      <dsp:nvSpPr>
        <dsp:cNvPr id="0" name=""/>
        <dsp:cNvSpPr/>
      </dsp:nvSpPr>
      <dsp:spPr>
        <a:xfrm>
          <a:off x="4193831" y="819129"/>
          <a:ext cx="163251" cy="1731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60"/>
              </a:lnTo>
              <a:lnTo>
                <a:pt x="163251" y="173196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67908-8E0A-459B-965B-5800739EEA07}">
      <dsp:nvSpPr>
        <dsp:cNvPr id="0" name=""/>
        <dsp:cNvSpPr/>
      </dsp:nvSpPr>
      <dsp:spPr>
        <a:xfrm>
          <a:off x="4357083" y="2033520"/>
          <a:ext cx="2257526" cy="1035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4376796"/>
              <a:satOff val="-2619"/>
              <a:lumOff val="10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Les questions de santé, hygiène et sécurité</a:t>
          </a:r>
        </a:p>
      </dsp:txBody>
      <dsp:txXfrm>
        <a:off x="4387401" y="2063838"/>
        <a:ext cx="2196890" cy="974503"/>
      </dsp:txXfrm>
    </dsp:sp>
    <dsp:sp modelId="{7B83590F-808E-458C-83F5-4B1412F84619}">
      <dsp:nvSpPr>
        <dsp:cNvPr id="0" name=""/>
        <dsp:cNvSpPr/>
      </dsp:nvSpPr>
      <dsp:spPr>
        <a:xfrm>
          <a:off x="4193831" y="819129"/>
          <a:ext cx="163251" cy="2861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725"/>
              </a:lnTo>
              <a:lnTo>
                <a:pt x="163251" y="2861725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B5258-5DDD-4132-ACE8-49ED316A3E43}">
      <dsp:nvSpPr>
        <dsp:cNvPr id="0" name=""/>
        <dsp:cNvSpPr/>
      </dsp:nvSpPr>
      <dsp:spPr>
        <a:xfrm>
          <a:off x="4357083" y="3272725"/>
          <a:ext cx="2257526" cy="816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5252155"/>
              <a:satOff val="-3142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Les échanges linguistiques à l’étranger</a:t>
          </a:r>
        </a:p>
      </dsp:txBody>
      <dsp:txXfrm>
        <a:off x="4380990" y="3296632"/>
        <a:ext cx="2209712" cy="768445"/>
      </dsp:txXfrm>
    </dsp:sp>
    <dsp:sp modelId="{2FAD59EB-A528-4BF0-A7D1-3077596AF932}">
      <dsp:nvSpPr>
        <dsp:cNvPr id="0" name=""/>
        <dsp:cNvSpPr/>
      </dsp:nvSpPr>
      <dsp:spPr>
        <a:xfrm>
          <a:off x="4193831" y="819129"/>
          <a:ext cx="163251" cy="3882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2049"/>
              </a:lnTo>
              <a:lnTo>
                <a:pt x="163251" y="388204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215EE-DAB1-4401-93EE-90D1013C3E61}">
      <dsp:nvSpPr>
        <dsp:cNvPr id="0" name=""/>
        <dsp:cNvSpPr/>
      </dsp:nvSpPr>
      <dsp:spPr>
        <a:xfrm>
          <a:off x="4357083" y="4293049"/>
          <a:ext cx="2257526" cy="816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Times New Roman" pitchFamily="18" charset="0"/>
              <a:cs typeface="Times New Roman" pitchFamily="18" charset="0"/>
            </a:rPr>
            <a:t>L’information liée à l’orientation</a:t>
          </a:r>
        </a:p>
      </dsp:txBody>
      <dsp:txXfrm>
        <a:off x="4380990" y="4316956"/>
        <a:ext cx="2209712" cy="768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FADDF-D5B6-4B94-813D-BD53DF5BB7B3}">
      <dsp:nvSpPr>
        <dsp:cNvPr id="0" name=""/>
        <dsp:cNvSpPr/>
      </dsp:nvSpPr>
      <dsp:spPr>
        <a:xfrm rot="5400000">
          <a:off x="4378677" y="-2145196"/>
          <a:ext cx="1095611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Accompagner les priorités de la politique académique</a:t>
          </a:r>
        </a:p>
      </dsp:txBody>
      <dsp:txXfrm rot="-5400000">
        <a:off x="2160931" y="126033"/>
        <a:ext cx="5477621" cy="988645"/>
      </dsp:txXfrm>
    </dsp:sp>
    <dsp:sp modelId="{2E67A65F-1476-440B-8C58-AA385DEC1D2B}">
      <dsp:nvSpPr>
        <dsp:cNvPr id="0" name=""/>
        <dsp:cNvSpPr/>
      </dsp:nvSpPr>
      <dsp:spPr>
        <a:xfrm>
          <a:off x="72694" y="573"/>
          <a:ext cx="1800011" cy="1369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300" b="1" kern="1200" dirty="0">
              <a:solidFill>
                <a:sysClr val="windowText" lastClr="000000"/>
              </a:solidFill>
            </a:rPr>
            <a:t>AXE 1</a:t>
          </a:r>
        </a:p>
      </dsp:txBody>
      <dsp:txXfrm>
        <a:off x="139548" y="67427"/>
        <a:ext cx="1666303" cy="1235806"/>
      </dsp:txXfrm>
    </dsp:sp>
    <dsp:sp modelId="{D15FA56B-2EBD-4AB8-A517-A2AA1486D08E}">
      <dsp:nvSpPr>
        <dsp:cNvPr id="0" name=""/>
        <dsp:cNvSpPr/>
      </dsp:nvSpPr>
      <dsp:spPr>
        <a:xfrm rot="5400000">
          <a:off x="4378677" y="-777040"/>
          <a:ext cx="1095611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Consolider les relations vers l’extérieur</a:t>
          </a:r>
        </a:p>
      </dsp:txBody>
      <dsp:txXfrm rot="-5400000">
        <a:off x="2160931" y="1494189"/>
        <a:ext cx="5477621" cy="988645"/>
      </dsp:txXfrm>
    </dsp:sp>
    <dsp:sp modelId="{23276A24-F2D1-4C67-8232-0CCEF5E33343}">
      <dsp:nvSpPr>
        <dsp:cNvPr id="0" name=""/>
        <dsp:cNvSpPr/>
      </dsp:nvSpPr>
      <dsp:spPr>
        <a:xfrm>
          <a:off x="72694" y="1401121"/>
          <a:ext cx="1800011" cy="1369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300" b="1" kern="1200" dirty="0">
              <a:solidFill>
                <a:sysClr val="windowText" lastClr="000000"/>
              </a:solidFill>
            </a:rPr>
            <a:t>AXE 2</a:t>
          </a:r>
        </a:p>
      </dsp:txBody>
      <dsp:txXfrm>
        <a:off x="139548" y="1467975"/>
        <a:ext cx="1666303" cy="1235806"/>
      </dsp:txXfrm>
    </dsp:sp>
    <dsp:sp modelId="{3AF80464-82A6-4933-B6F6-FB70771095F4}">
      <dsp:nvSpPr>
        <dsp:cNvPr id="0" name=""/>
        <dsp:cNvSpPr/>
      </dsp:nvSpPr>
      <dsp:spPr>
        <a:xfrm rot="5400000">
          <a:off x="4378677" y="807136"/>
          <a:ext cx="1095611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>
              <a:solidFill>
                <a:schemeClr val="tx1"/>
              </a:solidFill>
            </a:rPr>
            <a:t>Renforcer les coopérations (internationales/ culturelles)</a:t>
          </a:r>
        </a:p>
      </dsp:txBody>
      <dsp:txXfrm rot="-5400000">
        <a:off x="2160931" y="3078366"/>
        <a:ext cx="5477621" cy="988645"/>
      </dsp:txXfrm>
    </dsp:sp>
    <dsp:sp modelId="{E02FC6EB-8EB0-4756-BBF3-C8FD0E85CCFE}">
      <dsp:nvSpPr>
        <dsp:cNvPr id="0" name=""/>
        <dsp:cNvSpPr/>
      </dsp:nvSpPr>
      <dsp:spPr>
        <a:xfrm>
          <a:off x="72694" y="2865364"/>
          <a:ext cx="1800011" cy="1369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300" b="1" kern="1200" dirty="0">
              <a:solidFill>
                <a:sysClr val="windowText" lastClr="000000"/>
              </a:solidFill>
            </a:rPr>
            <a:t>AXE 3</a:t>
          </a:r>
        </a:p>
      </dsp:txBody>
      <dsp:txXfrm>
        <a:off x="139548" y="2932218"/>
        <a:ext cx="1666303" cy="1235806"/>
      </dsp:txXfrm>
    </dsp:sp>
    <dsp:sp modelId="{E9CEB3C0-AD72-4CE7-9765-6F60D26C8764}">
      <dsp:nvSpPr>
        <dsp:cNvPr id="0" name=""/>
        <dsp:cNvSpPr/>
      </dsp:nvSpPr>
      <dsp:spPr>
        <a:xfrm rot="5400000">
          <a:off x="4378677" y="2175291"/>
          <a:ext cx="1095611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>
              <a:solidFill>
                <a:schemeClr val="tx1"/>
              </a:solidFill>
            </a:rPr>
            <a:t>Soutenir le parcours personnel de l’élève dans sa dimension citoyenne, culturelle et sociale et professionnelle</a:t>
          </a:r>
        </a:p>
      </dsp:txBody>
      <dsp:txXfrm rot="-5400000">
        <a:off x="2160931" y="4446521"/>
        <a:ext cx="5477621" cy="988645"/>
      </dsp:txXfrm>
    </dsp:sp>
    <dsp:sp modelId="{6A055889-C23C-4AEA-B913-017140E1B9AA}">
      <dsp:nvSpPr>
        <dsp:cNvPr id="0" name=""/>
        <dsp:cNvSpPr/>
      </dsp:nvSpPr>
      <dsp:spPr>
        <a:xfrm>
          <a:off x="72694" y="4297766"/>
          <a:ext cx="1800011" cy="1369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300" b="1" kern="1200" dirty="0">
              <a:solidFill>
                <a:sysClr val="windowText" lastClr="000000"/>
              </a:solidFill>
            </a:rPr>
            <a:t>AXE 4</a:t>
          </a:r>
        </a:p>
      </dsp:txBody>
      <dsp:txXfrm>
        <a:off x="139548" y="4364620"/>
        <a:ext cx="1666303" cy="1235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E9651-5C43-428A-AB7D-F2849D1C49E6}">
      <dsp:nvSpPr>
        <dsp:cNvPr id="0" name=""/>
        <dsp:cNvSpPr/>
      </dsp:nvSpPr>
      <dsp:spPr>
        <a:xfrm>
          <a:off x="132" y="1617349"/>
          <a:ext cx="2283393" cy="1883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Accueillant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Attractif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Bienveillant</a:t>
          </a:r>
        </a:p>
      </dsp:txBody>
      <dsp:txXfrm>
        <a:off x="43472" y="1660689"/>
        <a:ext cx="2196713" cy="1393072"/>
      </dsp:txXfrm>
    </dsp:sp>
    <dsp:sp modelId="{6425C64F-2604-4D25-806E-3FA05F4474E1}">
      <dsp:nvSpPr>
        <dsp:cNvPr id="0" name=""/>
        <dsp:cNvSpPr/>
      </dsp:nvSpPr>
      <dsp:spPr>
        <a:xfrm>
          <a:off x="1304283" y="2141117"/>
          <a:ext cx="2407037" cy="2407037"/>
        </a:xfrm>
        <a:prstGeom prst="leftCircularArrow">
          <a:avLst>
            <a:gd name="adj1" fmla="val 2696"/>
            <a:gd name="adj2" fmla="val 328223"/>
            <a:gd name="adj3" fmla="val 2103733"/>
            <a:gd name="adj4" fmla="val 9024489"/>
            <a:gd name="adj5" fmla="val 314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8C939-72EC-480E-8732-4D08BC40DD5C}">
      <dsp:nvSpPr>
        <dsp:cNvPr id="0" name=""/>
        <dsp:cNvSpPr/>
      </dsp:nvSpPr>
      <dsp:spPr>
        <a:xfrm>
          <a:off x="507553" y="3097102"/>
          <a:ext cx="2029682" cy="807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>
              <a:solidFill>
                <a:sysClr val="windowText" lastClr="000000"/>
              </a:solidFill>
            </a:rPr>
            <a:t>LYCÉE</a:t>
          </a:r>
        </a:p>
      </dsp:txBody>
      <dsp:txXfrm>
        <a:off x="531193" y="3120742"/>
        <a:ext cx="1982402" cy="759857"/>
      </dsp:txXfrm>
    </dsp:sp>
    <dsp:sp modelId="{8F5A54A5-E9E4-4463-B3BE-A16839CBC613}">
      <dsp:nvSpPr>
        <dsp:cNvPr id="0" name=""/>
        <dsp:cNvSpPr/>
      </dsp:nvSpPr>
      <dsp:spPr>
        <a:xfrm>
          <a:off x="2846248" y="1617349"/>
          <a:ext cx="2283393" cy="1883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Espaces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Lieux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Moments</a:t>
          </a:r>
        </a:p>
      </dsp:txBody>
      <dsp:txXfrm>
        <a:off x="2889588" y="2064258"/>
        <a:ext cx="2196713" cy="1393072"/>
      </dsp:txXfrm>
    </dsp:sp>
    <dsp:sp modelId="{D86DCB04-517E-4795-A12F-8BFAD85BE925}">
      <dsp:nvSpPr>
        <dsp:cNvPr id="0" name=""/>
        <dsp:cNvSpPr/>
      </dsp:nvSpPr>
      <dsp:spPr>
        <a:xfrm>
          <a:off x="4131370" y="496022"/>
          <a:ext cx="2698804" cy="2698804"/>
        </a:xfrm>
        <a:prstGeom prst="circularArrow">
          <a:avLst>
            <a:gd name="adj1" fmla="val 2404"/>
            <a:gd name="adj2" fmla="val 290764"/>
            <a:gd name="adj3" fmla="val 19533725"/>
            <a:gd name="adj4" fmla="val 12575511"/>
            <a:gd name="adj5" fmla="val 28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355A1-C49B-40B5-8E79-8B24D3FE6CF2}">
      <dsp:nvSpPr>
        <dsp:cNvPr id="0" name=""/>
        <dsp:cNvSpPr/>
      </dsp:nvSpPr>
      <dsp:spPr>
        <a:xfrm>
          <a:off x="3353668" y="1213780"/>
          <a:ext cx="2029682" cy="807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>
              <a:solidFill>
                <a:sysClr val="windowText" lastClr="000000"/>
              </a:solidFill>
            </a:rPr>
            <a:t>CADRE DE VIE</a:t>
          </a:r>
        </a:p>
      </dsp:txBody>
      <dsp:txXfrm>
        <a:off x="3377308" y="1237420"/>
        <a:ext cx="1982402" cy="759857"/>
      </dsp:txXfrm>
    </dsp:sp>
    <dsp:sp modelId="{B8DE94CB-D262-420B-9C31-A98881B3480A}">
      <dsp:nvSpPr>
        <dsp:cNvPr id="0" name=""/>
        <dsp:cNvSpPr/>
      </dsp:nvSpPr>
      <dsp:spPr>
        <a:xfrm>
          <a:off x="5692363" y="1617349"/>
          <a:ext cx="2283393" cy="1883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Règles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Suivis et Soutien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Animations</a:t>
          </a:r>
        </a:p>
      </dsp:txBody>
      <dsp:txXfrm>
        <a:off x="5735703" y="1660689"/>
        <a:ext cx="2196713" cy="1393072"/>
      </dsp:txXfrm>
    </dsp:sp>
    <dsp:sp modelId="{8190E4FE-0B7A-43EA-9663-3D3FCDE5704C}">
      <dsp:nvSpPr>
        <dsp:cNvPr id="0" name=""/>
        <dsp:cNvSpPr/>
      </dsp:nvSpPr>
      <dsp:spPr>
        <a:xfrm>
          <a:off x="6199784" y="3097102"/>
          <a:ext cx="2029682" cy="807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>
              <a:solidFill>
                <a:sysClr val="windowText" lastClr="000000"/>
              </a:solidFill>
            </a:rPr>
            <a:t>VIE SCOLAIRE</a:t>
          </a:r>
        </a:p>
      </dsp:txBody>
      <dsp:txXfrm>
        <a:off x="6223424" y="3120742"/>
        <a:ext cx="1982402" cy="7598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67302-445C-471A-AA71-DC5BBE0672DD}">
      <dsp:nvSpPr>
        <dsp:cNvPr id="0" name=""/>
        <dsp:cNvSpPr/>
      </dsp:nvSpPr>
      <dsp:spPr>
        <a:xfrm>
          <a:off x="3455252" y="2808"/>
          <a:ext cx="5176554" cy="17793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7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latin typeface="Times New Roman" pitchFamily="18" charset="0"/>
              <a:cs typeface="Times New Roman" pitchFamily="18" charset="0"/>
            </a:rPr>
            <a:t>Secondes Générales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1" kern="1200" dirty="0">
              <a:latin typeface="Times New Roman" pitchFamily="18" charset="0"/>
              <a:cs typeface="Times New Roman" pitchFamily="18" charset="0"/>
            </a:rPr>
            <a:t>Premières (Rentrée 2020)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5252" y="225225"/>
        <a:ext cx="4509302" cy="1334504"/>
      </dsp:txXfrm>
    </dsp:sp>
    <dsp:sp modelId="{0EB2C8FA-3B81-444A-A742-A19E6C038659}">
      <dsp:nvSpPr>
        <dsp:cNvPr id="0" name=""/>
        <dsp:cNvSpPr/>
      </dsp:nvSpPr>
      <dsp:spPr>
        <a:xfrm>
          <a:off x="4216" y="305663"/>
          <a:ext cx="3451036" cy="11736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Enseignement Général </a:t>
          </a:r>
        </a:p>
      </dsp:txBody>
      <dsp:txXfrm>
        <a:off x="61508" y="362955"/>
        <a:ext cx="3336452" cy="1059044"/>
      </dsp:txXfrm>
    </dsp:sp>
    <dsp:sp modelId="{0FC4B200-5568-423F-BDB4-625347C67B9C}">
      <dsp:nvSpPr>
        <dsp:cNvPr id="0" name=""/>
        <dsp:cNvSpPr/>
      </dsp:nvSpPr>
      <dsp:spPr>
        <a:xfrm>
          <a:off x="3456391" y="1872211"/>
          <a:ext cx="5176554" cy="20915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1194410"/>
            <a:satOff val="-858"/>
            <a:lumOff val="-769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1194410"/>
              <a:satOff val="-858"/>
              <a:lumOff val="-7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ULIS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CAP et Secondes BAC PRO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Ter CAP et 1</a:t>
          </a:r>
          <a:r>
            <a:rPr lang="fr-FR" sz="2400" b="1" kern="1200" baseline="30000" dirty="0">
              <a:latin typeface="Times New Roman" pitchFamily="18" charset="0"/>
              <a:cs typeface="Times New Roman" pitchFamily="18" charset="0"/>
            </a:rPr>
            <a:t>ère</a:t>
          </a: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 BAC PRO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MOREA / MLDS/ Alternance</a:t>
          </a:r>
        </a:p>
      </dsp:txBody>
      <dsp:txXfrm>
        <a:off x="3456391" y="2133654"/>
        <a:ext cx="4392224" cy="1568660"/>
      </dsp:txXfrm>
    </dsp:sp>
    <dsp:sp modelId="{4CA74840-A1AC-48D6-B314-3872A52CA2C8}">
      <dsp:nvSpPr>
        <dsp:cNvPr id="0" name=""/>
        <dsp:cNvSpPr/>
      </dsp:nvSpPr>
      <dsp:spPr>
        <a:xfrm>
          <a:off x="4216" y="2358469"/>
          <a:ext cx="3451036" cy="1173628"/>
        </a:xfrm>
        <a:prstGeom prst="roundRect">
          <a:avLst/>
        </a:prstGeom>
        <a:solidFill>
          <a:schemeClr val="accent3">
            <a:hueOff val="-1625552"/>
            <a:satOff val="15006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Enseignement Professionnel</a:t>
          </a:r>
        </a:p>
      </dsp:txBody>
      <dsp:txXfrm>
        <a:off x="61508" y="2415761"/>
        <a:ext cx="3336452" cy="1059044"/>
      </dsp:txXfrm>
    </dsp:sp>
    <dsp:sp modelId="{DA325B06-656D-439E-8C32-0F206C0E8C32}">
      <dsp:nvSpPr>
        <dsp:cNvPr id="0" name=""/>
        <dsp:cNvSpPr/>
      </dsp:nvSpPr>
      <dsp:spPr>
        <a:xfrm>
          <a:off x="3459469" y="4032450"/>
          <a:ext cx="5176554" cy="14333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2388820"/>
            <a:satOff val="-1717"/>
            <a:lumOff val="-1538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2388820"/>
              <a:satOff val="-1717"/>
              <a:lumOff val="-1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BTS (</a:t>
          </a:r>
          <a:r>
            <a:rPr lang="fr-FR" sz="24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MCO</a:t>
          </a:r>
          <a:r>
            <a:rPr lang="fr-FR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BTS  en Alternance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1" kern="1200" dirty="0">
              <a:latin typeface="Times New Roman" pitchFamily="18" charset="0"/>
              <a:cs typeface="Times New Roman" pitchFamily="18" charset="0"/>
            </a:rPr>
            <a:t>GRETA</a:t>
          </a:r>
        </a:p>
      </dsp:txBody>
      <dsp:txXfrm>
        <a:off x="3459469" y="4211623"/>
        <a:ext cx="4639034" cy="1075041"/>
      </dsp:txXfrm>
    </dsp:sp>
    <dsp:sp modelId="{E6432970-6A94-4E6E-BD08-B9783E670935}">
      <dsp:nvSpPr>
        <dsp:cNvPr id="0" name=""/>
        <dsp:cNvSpPr/>
      </dsp:nvSpPr>
      <dsp:spPr>
        <a:xfrm>
          <a:off x="4216" y="4110115"/>
          <a:ext cx="3451036" cy="1173628"/>
        </a:xfrm>
        <a:prstGeom prst="roundRect">
          <a:avLst/>
        </a:prstGeom>
        <a:solidFill>
          <a:schemeClr val="accent3">
            <a:hueOff val="-3251104"/>
            <a:satOff val="30012"/>
            <a:lumOff val="-129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POST BAC</a:t>
          </a:r>
        </a:p>
      </dsp:txBody>
      <dsp:txXfrm>
        <a:off x="61508" y="4167407"/>
        <a:ext cx="3336452" cy="10590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45A07-F171-4F88-B941-A3B9EB59FD80}">
      <dsp:nvSpPr>
        <dsp:cNvPr id="0" name=""/>
        <dsp:cNvSpPr/>
      </dsp:nvSpPr>
      <dsp:spPr>
        <a:xfrm>
          <a:off x="1716" y="2108"/>
          <a:ext cx="4646354" cy="166985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Résidence photographique (collectif LOVA </a:t>
          </a:r>
          <a:r>
            <a:rPr lang="fr-FR" sz="3400" kern="1200" dirty="0" err="1"/>
            <a:t>LOVA</a:t>
          </a:r>
          <a:r>
            <a:rPr lang="fr-FR" sz="3400" kern="1200" dirty="0"/>
            <a:t>)</a:t>
          </a:r>
        </a:p>
      </dsp:txBody>
      <dsp:txXfrm>
        <a:off x="50624" y="51016"/>
        <a:ext cx="4548538" cy="1572035"/>
      </dsp:txXfrm>
    </dsp:sp>
    <dsp:sp modelId="{E59A5D07-6E7D-46F4-9C4C-868F7CD96DD2}">
      <dsp:nvSpPr>
        <dsp:cNvPr id="0" name=""/>
        <dsp:cNvSpPr/>
      </dsp:nvSpPr>
      <dsp:spPr>
        <a:xfrm>
          <a:off x="1716" y="1755874"/>
          <a:ext cx="2229536" cy="166985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« Jardin suspendu »</a:t>
          </a:r>
        </a:p>
      </dsp:txBody>
      <dsp:txXfrm>
        <a:off x="50624" y="1804782"/>
        <a:ext cx="2131720" cy="1572035"/>
      </dsp:txXfrm>
    </dsp:sp>
    <dsp:sp modelId="{F6E4FFA0-71D5-4C16-B61A-E3CF52B6AA60}">
      <dsp:nvSpPr>
        <dsp:cNvPr id="0" name=""/>
        <dsp:cNvSpPr/>
      </dsp:nvSpPr>
      <dsp:spPr>
        <a:xfrm>
          <a:off x="1716" y="3509639"/>
          <a:ext cx="2229536" cy="166985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Aménagement extérieur cafétéria</a:t>
          </a:r>
        </a:p>
      </dsp:txBody>
      <dsp:txXfrm>
        <a:off x="50624" y="3558547"/>
        <a:ext cx="2131720" cy="1572035"/>
      </dsp:txXfrm>
    </dsp:sp>
    <dsp:sp modelId="{09A1F170-061E-43C6-B370-4F456A6F6845}">
      <dsp:nvSpPr>
        <dsp:cNvPr id="0" name=""/>
        <dsp:cNvSpPr/>
      </dsp:nvSpPr>
      <dsp:spPr>
        <a:xfrm>
          <a:off x="2418534" y="1755874"/>
          <a:ext cx="2229536" cy="1669851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Ouverture culturelle internat (7/7 jours)</a:t>
          </a:r>
        </a:p>
      </dsp:txBody>
      <dsp:txXfrm>
        <a:off x="2467442" y="1804782"/>
        <a:ext cx="2131720" cy="1572035"/>
      </dsp:txXfrm>
    </dsp:sp>
    <dsp:sp modelId="{75AA5259-0CCE-43D7-8F15-7849D9859038}">
      <dsp:nvSpPr>
        <dsp:cNvPr id="0" name=""/>
        <dsp:cNvSpPr/>
      </dsp:nvSpPr>
      <dsp:spPr>
        <a:xfrm>
          <a:off x="2418534" y="3509639"/>
          <a:ext cx="2229536" cy="1669851"/>
        </a:xfrm>
        <a:prstGeom prst="roundRect">
          <a:avLst>
            <a:gd name="adj" fmla="val 10000"/>
          </a:avLst>
        </a:prstGeom>
        <a:solidFill>
          <a:srgbClr val="FFCC6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Street Art</a:t>
          </a:r>
        </a:p>
      </dsp:txBody>
      <dsp:txXfrm>
        <a:off x="2467442" y="3558547"/>
        <a:ext cx="2131720" cy="157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0.39374</cdr:x>
      <cdr:y>0.4107</cdr:y>
    </cdr:from>
    <cdr:to>
      <cdr:x>0.54685</cdr:x>
      <cdr:y>0.56003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240360" y="1980220"/>
          <a:ext cx="1260000" cy="720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fr-FR" sz="1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51,1 % Filles</a:t>
          </a:r>
        </a:p>
      </cdr:txBody>
    </cdr:sp>
  </cdr:relSizeAnchor>
  <cdr:relSizeAnchor xmlns:cdr="http://schemas.openxmlformats.org/drawingml/2006/chartDrawing">
    <cdr:from>
      <cdr:x>0.09625</cdr:x>
      <cdr:y>0.4107</cdr:y>
    </cdr:from>
    <cdr:to>
      <cdr:x>0.24935</cdr:x>
      <cdr:y>0.56003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792088" y="1980220"/>
          <a:ext cx="1260000" cy="720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48,9 % Garçons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0.02625</cdr:x>
      <cdr:y>0.01669</cdr:y>
    </cdr:from>
    <cdr:to>
      <cdr:x>0.20123</cdr:x>
      <cdr:y>0.08497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16024" y="87995"/>
          <a:ext cx="1440000" cy="36000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fr-FR" sz="1400" b="1" dirty="0"/>
            <a:t>En % d’élèves</a:t>
          </a:r>
        </a:p>
      </cdr:txBody>
    </cdr:sp>
  </cdr:relSizeAnchor>
  <cdr:relSizeAnchor xmlns:cdr="http://schemas.openxmlformats.org/drawingml/2006/chartDrawing">
    <cdr:from>
      <cdr:x>0.02625</cdr:x>
      <cdr:y>0.12595</cdr:y>
    </cdr:from>
    <cdr:to>
      <cdr:x>0.20123</cdr:x>
      <cdr:y>0.19422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16024" y="664059"/>
          <a:ext cx="1440000" cy="360000"/>
        </a:xfrm>
        <a:prstGeom xmlns:a="http://schemas.openxmlformats.org/drawingml/2006/main" prst="rect">
          <a:avLst/>
        </a:prstGeom>
        <a:solidFill xmlns:a="http://schemas.openxmlformats.org/drawingml/2006/main">
          <a:srgbClr val="FF3F3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fr-FR" sz="1400" b="1" dirty="0">
              <a:solidFill>
                <a:sysClr val="windowText" lastClr="000000"/>
              </a:solidFill>
            </a:rPr>
            <a:t>Nombre d’élèves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B94B2-7693-4B96-93F5-E33A98F6F4E7}" type="datetimeFigureOut">
              <a:rPr lang="fr-FR" smtClean="0"/>
              <a:t>15/12/2019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81B50-EEAF-4B71-A19A-CC957F252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15/12/2019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97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2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1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701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5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0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04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15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81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2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5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15/12/2019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78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1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15/12/2019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67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15/12/2019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4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5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9457-101A-402B-AF87-DD6F5F624CFA}" type="datetimeFigureOut">
              <a:rPr lang="fr-FR" smtClean="0"/>
              <a:pPr/>
              <a:t>15/12/2019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80B1-B944-40E4-823D-C126EF60EE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17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90B1F89-639C-422B-8B9D-FBAD16117DF8}" type="datetimeFigureOut">
              <a:rPr lang="fr-FR" smtClean="0">
                <a:solidFill>
                  <a:srgbClr val="564B3C"/>
                </a:solidFill>
              </a:rPr>
              <a:pPr/>
              <a:t>15/12/2019</a:t>
            </a:fld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 dirty="0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7698DCB-2DDD-4618-8AEF-A9D664730302}" type="slidenum">
              <a:rPr lang="fr-FR" smtClean="0">
                <a:solidFill>
                  <a:srgbClr val="564B3C"/>
                </a:solidFill>
              </a:rPr>
              <a:pPr/>
              <a:t>‹N°›</a:t>
            </a:fld>
            <a:endParaRPr lang="fr-FR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45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  <p:sldLayoutId id="2147483939" r:id="rId17"/>
    <p:sldLayoutId id="214748394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legifrance.gouv.fr/affichTexte.do?cidTexte=JORFTEXT000033123569&amp;dateTexte=&amp;categorieLien=idstipule" TargetMode="Externa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20206"/>
            <a:ext cx="7890100" cy="1465918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75000"/>
                  </a:schemeClr>
                </a:solidFill>
              </a:rPr>
              <a:t>Conseil de la Vie Lycéenne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71670" y="3886200"/>
            <a:ext cx="4357718" cy="1185874"/>
          </a:xfrm>
        </p:spPr>
        <p:txBody>
          <a:bodyPr>
            <a:normAutofit/>
          </a:bodyPr>
          <a:lstStyle/>
          <a:p>
            <a:pPr algn="ctr"/>
            <a:r>
              <a:rPr lang="fr-FR" sz="1600" b="1" dirty="0"/>
              <a:t>Kourou, Mardi 17 décembre 2019</a:t>
            </a:r>
          </a:p>
          <a:p>
            <a:pPr algn="ctr"/>
            <a:endParaRPr lang="fr-FR" sz="1600" b="1" dirty="0"/>
          </a:p>
          <a:p>
            <a:pPr algn="ctr"/>
            <a:endParaRPr lang="fr-FR" sz="1600" b="1" dirty="0"/>
          </a:p>
        </p:txBody>
      </p:sp>
      <p:pic>
        <p:nvPicPr>
          <p:cNvPr id="4" name="officeArt object"/>
          <p:cNvPicPr/>
          <p:nvPr/>
        </p:nvPicPr>
        <p:blipFill>
          <a:blip r:embed="rId2" cstate="print">
            <a:extLst/>
          </a:blip>
          <a:srcRect r="64883" b="32051"/>
          <a:stretch>
            <a:fillRect/>
          </a:stretch>
        </p:blipFill>
        <p:spPr>
          <a:xfrm>
            <a:off x="428596" y="428604"/>
            <a:ext cx="1576430" cy="127195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" name="officeArt object" descr="X:\2017_nouveau_logo_academie_Guyane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00892" y="357166"/>
            <a:ext cx="1514784" cy="135732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B33ADD-875E-452F-9FDD-54A30F51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9143999" y="7749480"/>
            <a:ext cx="2268761" cy="2376264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2F7447-E27F-4F54-8A8E-F05CE0E8EF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3568" y="609601"/>
            <a:ext cx="7775101" cy="5181599"/>
          </a:xfrm>
        </p:spPr>
        <p:txBody>
          <a:bodyPr>
            <a:normAutofit/>
          </a:bodyPr>
          <a:lstStyle/>
          <a:p>
            <a:endParaRPr lang="fr-FR" sz="3200" dirty="0">
              <a:solidFill>
                <a:srgbClr val="00B0F0"/>
              </a:solidFill>
            </a:endParaRPr>
          </a:p>
          <a:p>
            <a:endParaRPr lang="fr-FR" sz="3200" dirty="0">
              <a:solidFill>
                <a:srgbClr val="00B0F0"/>
              </a:solidFill>
            </a:endParaRPr>
          </a:p>
          <a:p>
            <a:endParaRPr lang="fr-FR" sz="32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fr-FR" sz="3200" dirty="0">
                <a:solidFill>
                  <a:srgbClr val="00B0F0"/>
                </a:solidFill>
              </a:rPr>
              <a:t>Merci de votre attention!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B4F059-6EEB-41E6-8E84-146853834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6216" y="8757592"/>
            <a:ext cx="216024" cy="72008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031477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97200"/>
            <a:ext cx="8229600" cy="883528"/>
          </a:xfrm>
        </p:spPr>
        <p:txBody>
          <a:bodyPr anchor="t">
            <a:normAutofit/>
          </a:bodyPr>
          <a:lstStyle/>
          <a:p>
            <a:r>
              <a:rPr lang="fr-FR" sz="32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Rôle</a:t>
            </a:r>
            <a:r>
              <a:rPr lang="fr-FR" sz="3200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DU CVL</a:t>
            </a:r>
            <a:br>
              <a:rPr lang="fr-FR" sz="3200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r-FR" sz="1300" dirty="0">
                <a:hlinkClick r:id="rId2"/>
              </a:rPr>
              <a:t>Décret n° 2016-1228 du 16 septembre 2016</a:t>
            </a:r>
            <a:endParaRPr lang="fr-FR" sz="1300" b="1" dirty="0">
              <a:solidFill>
                <a:sysClr val="windowText" lastClr="000000"/>
              </a:solidFill>
              <a:effectLst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026781"/>
              </p:ext>
            </p:extLst>
          </p:nvPr>
        </p:nvGraphicFramePr>
        <p:xfrm>
          <a:off x="539552" y="1196752"/>
          <a:ext cx="79415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484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 anchor="b"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PROJET D’ÉTABLISSEMENT 2018 / 2021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932638"/>
              </p:ext>
            </p:extLst>
          </p:nvPr>
        </p:nvGraphicFramePr>
        <p:xfrm>
          <a:off x="250825" y="692150"/>
          <a:ext cx="8642350" cy="568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20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22798"/>
              </p:ext>
            </p:extLst>
          </p:nvPr>
        </p:nvGraphicFramePr>
        <p:xfrm>
          <a:off x="457200" y="1191299"/>
          <a:ext cx="8229600" cy="5118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uban vers le haut 3"/>
          <p:cNvSpPr/>
          <p:nvPr/>
        </p:nvSpPr>
        <p:spPr>
          <a:xfrm>
            <a:off x="323528" y="159307"/>
            <a:ext cx="8280920" cy="930650"/>
          </a:xfrm>
          <a:prstGeom prst="ribbon2">
            <a:avLst>
              <a:gd name="adj1" fmla="val 16667"/>
              <a:gd name="adj2" fmla="val 72066"/>
            </a:avLst>
          </a:prstGeom>
          <a:solidFill>
            <a:schemeClr val="bg2"/>
          </a:solidFill>
          <a:ln>
            <a:solidFill>
              <a:srgbClr val="D2A3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Accompagner la Réussite </a:t>
            </a:r>
            <a:r>
              <a:rPr lang="fr-FR" sz="2000" b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de Tous</a:t>
            </a:r>
            <a:r>
              <a:rPr lang="fr-FR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les Élèves</a:t>
            </a:r>
          </a:p>
        </p:txBody>
      </p:sp>
    </p:spTree>
    <p:extLst>
      <p:ext uri="{BB962C8B-B14F-4D97-AF65-F5344CB8AC3E}">
        <p14:creationId xmlns:p14="http://schemas.microsoft.com/office/powerpoint/2010/main" val="2217702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548680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LES SECTIONS D’ENSEIGNEMENT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080" y="764704"/>
            <a:ext cx="8633400" cy="5832648"/>
          </a:xfrm>
        </p:spPr>
        <p:txBody>
          <a:bodyPr/>
          <a:lstStyle/>
          <a:p>
            <a:pPr marL="0" indent="0" algn="ctr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996546678"/>
              </p:ext>
            </p:extLst>
          </p:nvPr>
        </p:nvGraphicFramePr>
        <p:xfrm>
          <a:off x="179512" y="980728"/>
          <a:ext cx="863602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744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480720" cy="792088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BASE ÉLÈVES du </a:t>
            </a:r>
            <a:r>
              <a:rPr lang="fr-FR" sz="2400" b="1" dirty="0" err="1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LPO</a:t>
            </a:r>
            <a:r>
              <a:rPr lang="fr-FR" sz="2400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ELIE CASTOR </a:t>
            </a:r>
            <a:br>
              <a:rPr lang="fr-FR" sz="2400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2019 - 2020</a:t>
            </a:r>
            <a:endParaRPr lang="fr-FR" sz="3200" b="1" dirty="0"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562833"/>
              </p:ext>
            </p:extLst>
          </p:nvPr>
        </p:nvGraphicFramePr>
        <p:xfrm>
          <a:off x="385191" y="1328271"/>
          <a:ext cx="8229600" cy="4821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à coins arrondis 4"/>
          <p:cNvSpPr/>
          <p:nvPr/>
        </p:nvSpPr>
        <p:spPr>
          <a:xfrm rot="16200000">
            <a:off x="6732242" y="2060847"/>
            <a:ext cx="1008112" cy="2736306"/>
          </a:xfrm>
          <a:prstGeom prst="round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1086 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Élèves &amp; Étudiants</a:t>
            </a:r>
          </a:p>
        </p:txBody>
      </p:sp>
    </p:spTree>
    <p:extLst>
      <p:ext uri="{BB962C8B-B14F-4D97-AF65-F5344CB8AC3E}">
        <p14:creationId xmlns:p14="http://schemas.microsoft.com/office/powerpoint/2010/main" val="233786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 anchor="b">
            <a:normAutofit fontScale="90000"/>
          </a:bodyPr>
          <a:lstStyle/>
          <a:p>
            <a:r>
              <a:rPr lang="fr-FR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Professions et Catégories Socioprofessionnelles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550080"/>
              </p:ext>
            </p:extLst>
          </p:nvPr>
        </p:nvGraphicFramePr>
        <p:xfrm>
          <a:off x="323528" y="836713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662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963E2B-8A7A-4369-AB3B-00880433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Projets 2019/2020: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7ACDCB9-EC23-48F5-883D-9B45958328A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93243225"/>
              </p:ext>
            </p:extLst>
          </p:nvPr>
        </p:nvGraphicFramePr>
        <p:xfrm>
          <a:off x="3808413" y="609600"/>
          <a:ext cx="464978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F5BF4E-FFC5-47DD-A784-54E0665E5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331" y="2708920"/>
            <a:ext cx="2951767" cy="2232248"/>
          </a:xfrm>
        </p:spPr>
        <p:txBody>
          <a:bodyPr/>
          <a:lstStyle/>
          <a:p>
            <a:endParaRPr lang="fr-FR" dirty="0"/>
          </a:p>
          <a:p>
            <a:pPr marL="285750" indent="-285750" algn="l">
              <a:buFontTx/>
              <a:buChar char="-"/>
            </a:pPr>
            <a:r>
              <a:rPr lang="fr-FR" dirty="0"/>
              <a:t>Soutien Partenaires (DAC, CAF, CGET, CTG….)</a:t>
            </a:r>
          </a:p>
          <a:p>
            <a:pPr marL="285750" indent="-285750" algn="l">
              <a:buFontTx/>
              <a:buChar char="-"/>
            </a:pPr>
            <a:r>
              <a:rPr lang="fr-FR" dirty="0"/>
              <a:t>Dynamique Maison des Lycéens</a:t>
            </a:r>
          </a:p>
          <a:p>
            <a:pPr marL="285750" indent="-285750" algn="l">
              <a:buFontTx/>
              <a:buChar char="-"/>
            </a:pPr>
            <a:r>
              <a:rPr lang="fr-FR" dirty="0"/>
              <a:t>Fête de fin d’année </a:t>
            </a:r>
          </a:p>
          <a:p>
            <a:pPr marL="285750" indent="-285750" algn="l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989442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1C102F-4BCF-4636-98AD-47BFED142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587152"/>
          </a:xfrm>
        </p:spPr>
        <p:txBody>
          <a:bodyPr/>
          <a:lstStyle/>
          <a:p>
            <a:r>
              <a:rPr lang="fr-FR" dirty="0"/>
              <a:t>E3D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EA13F0-D58D-4A0E-AA0C-14A9245FCA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3608" y="5661247"/>
            <a:ext cx="7415061" cy="72008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https://preciousplastic.com/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54D5DA7-DB71-4BCC-A508-B41B1C3D1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347787"/>
            <a:ext cx="6000750" cy="4162425"/>
          </a:xfrm>
          <a:prstGeom prst="rect">
            <a:avLst/>
          </a:prstGeo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6556DD-3BE2-4BD7-AF91-98EEA8044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flipH="1" flipV="1">
            <a:off x="8458668" y="9864000"/>
            <a:ext cx="1009876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132655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1407</TotalTime>
  <Words>283</Words>
  <Application>Microsoft Office PowerPoint</Application>
  <PresentationFormat>Affichage à l'écran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Ronds dans l’eau</vt:lpstr>
      <vt:lpstr>Conseil de la Vie Lycéenne</vt:lpstr>
      <vt:lpstr>Rôle DU CVL Décret n° 2016-1228 du 16 septembre 2016</vt:lpstr>
      <vt:lpstr>PROJET D’ÉTABLISSEMENT 2018 / 2021</vt:lpstr>
      <vt:lpstr>Présentation PowerPoint</vt:lpstr>
      <vt:lpstr>LES SECTIONS D’ENSEIGNEMENT</vt:lpstr>
      <vt:lpstr>BASE ÉLÈVES du LPO ELIE CASTOR  2019 - 2020</vt:lpstr>
      <vt:lpstr>PSC – Professions et Catégories Socioprofessionnelles</vt:lpstr>
      <vt:lpstr>Projets 2019/2020: </vt:lpstr>
      <vt:lpstr>E3D</vt:lpstr>
      <vt:lpstr>Présentation PowerPoint</vt:lpstr>
    </vt:vector>
  </TitlesOfParts>
  <Company>Dal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CESC</dc:title>
  <dc:creator>Tayebi.Dalila</dc:creator>
  <cp:lastModifiedBy>Directeur-CFA</cp:lastModifiedBy>
  <cp:revision>123</cp:revision>
  <dcterms:created xsi:type="dcterms:W3CDTF">2018-10-12T08:18:41Z</dcterms:created>
  <dcterms:modified xsi:type="dcterms:W3CDTF">2019-12-15T12:09:01Z</dcterms:modified>
</cp:coreProperties>
</file>